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1" r:id="rId5"/>
    <p:sldMasterId id="2147483782" r:id="rId6"/>
    <p:sldMasterId id="2147483783" r:id="rId7"/>
    <p:sldMasterId id="2147483784" r:id="rId8"/>
    <p:sldMasterId id="2147483785" r:id="rId9"/>
    <p:sldMasterId id="2147483786" r:id="rId10"/>
    <p:sldMasterId id="2147483787" r:id="rId11"/>
    <p:sldMasterId id="214748378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Lst>
  <p:sldSz cy="5143500" cx="9144000"/>
  <p:notesSz cx="6858000" cy="9144000"/>
  <p:embeddedFontLst>
    <p:embeddedFont>
      <p:font typeface="Comfortaa Light"/>
      <p:regular r:id="rId55"/>
      <p:bold r:id="rId56"/>
    </p:embeddedFont>
    <p:embeddedFont>
      <p:font typeface="Comfortaa SemiBold"/>
      <p:regular r:id="rId57"/>
      <p:bold r:id="rId58"/>
    </p:embeddedFont>
    <p:embeddedFont>
      <p:font typeface="Roboto"/>
      <p:regular r:id="rId59"/>
      <p:bold r:id="rId60"/>
      <p:italic r:id="rId61"/>
      <p:boldItalic r:id="rId62"/>
    </p:embeddedFont>
    <p:embeddedFont>
      <p:font typeface="Google Sans"/>
      <p:regular r:id="rId63"/>
      <p:bold r:id="rId64"/>
      <p:italic r:id="rId65"/>
      <p:boldItalic r:id="rId66"/>
    </p:embeddedFont>
    <p:embeddedFont>
      <p:font typeface="Google Sans Medium"/>
      <p:regular r:id="rId67"/>
      <p:bold r:id="rId68"/>
      <p:italic r:id="rId69"/>
      <p:boldItalic r:id="rId70"/>
    </p:embeddedFont>
    <p:embeddedFont>
      <p:font typeface="Open Sans SemiBold"/>
      <p:regular r:id="rId71"/>
      <p:bold r:id="rId72"/>
      <p:italic r:id="rId73"/>
      <p:boldItalic r:id="rId74"/>
    </p:embeddedFont>
    <p:embeddedFont>
      <p:font typeface="Roboto Light"/>
      <p:regular r:id="rId75"/>
      <p:bold r:id="rId76"/>
      <p:italic r:id="rId77"/>
      <p:boldItalic r:id="rId78"/>
    </p:embeddedFont>
    <p:embeddedFont>
      <p:font typeface="Comfortaa Medium"/>
      <p:regular r:id="rId79"/>
      <p:bold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DE1A2C-5B5E-4C8E-893E-AEAEA2EF9E05}">
  <a:tblStyle styleId="{51DE1A2C-5B5E-4C8E-893E-AEAEA2EF9E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ComfortaaMedium-bold.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9.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OpenSansSemiBold-italic.fntdata"/><Relationship Id="rId72" Type="http://schemas.openxmlformats.org/officeDocument/2006/relationships/font" Target="fonts/OpenSansSemiBold-bold.fntdata"/><Relationship Id="rId31" Type="http://schemas.openxmlformats.org/officeDocument/2006/relationships/slide" Target="slides/slide18.xml"/><Relationship Id="rId75" Type="http://schemas.openxmlformats.org/officeDocument/2006/relationships/font" Target="fonts/RobotoLight-regular.fntdata"/><Relationship Id="rId30" Type="http://schemas.openxmlformats.org/officeDocument/2006/relationships/slide" Target="slides/slide17.xml"/><Relationship Id="rId74" Type="http://schemas.openxmlformats.org/officeDocument/2006/relationships/font" Target="fonts/OpenSansSemiBold-boldItalic.fntdata"/><Relationship Id="rId33" Type="http://schemas.openxmlformats.org/officeDocument/2006/relationships/slide" Target="slides/slide20.xml"/><Relationship Id="rId77" Type="http://schemas.openxmlformats.org/officeDocument/2006/relationships/font" Target="fonts/RobotoLight-italic.fntdata"/><Relationship Id="rId32" Type="http://schemas.openxmlformats.org/officeDocument/2006/relationships/slide" Target="slides/slide19.xml"/><Relationship Id="rId76" Type="http://schemas.openxmlformats.org/officeDocument/2006/relationships/font" Target="fonts/RobotoLight-bold.fntdata"/><Relationship Id="rId35" Type="http://schemas.openxmlformats.org/officeDocument/2006/relationships/slide" Target="slides/slide22.xml"/><Relationship Id="rId79" Type="http://schemas.openxmlformats.org/officeDocument/2006/relationships/font" Target="fonts/ComfortaaMedium-regular.fntdata"/><Relationship Id="rId34" Type="http://schemas.openxmlformats.org/officeDocument/2006/relationships/slide" Target="slides/slide21.xml"/><Relationship Id="rId78" Type="http://schemas.openxmlformats.org/officeDocument/2006/relationships/font" Target="fonts/RobotoLight-boldItalic.fntdata"/><Relationship Id="rId71" Type="http://schemas.openxmlformats.org/officeDocument/2006/relationships/font" Target="fonts/OpenSansSemiBold-regular.fntdata"/><Relationship Id="rId70" Type="http://schemas.openxmlformats.org/officeDocument/2006/relationships/font" Target="fonts/GoogleSansMedium-boldItalic.fntdata"/><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7.xml"/><Relationship Id="rId64" Type="http://schemas.openxmlformats.org/officeDocument/2006/relationships/font" Target="fonts/GoogleSans-bold.fntdata"/><Relationship Id="rId63" Type="http://schemas.openxmlformats.org/officeDocument/2006/relationships/font" Target="fonts/GoogleSans-regular.fntdata"/><Relationship Id="rId22" Type="http://schemas.openxmlformats.org/officeDocument/2006/relationships/slide" Target="slides/slide9.xml"/><Relationship Id="rId66" Type="http://schemas.openxmlformats.org/officeDocument/2006/relationships/font" Target="fonts/GoogleSans-boldItalic.fntdata"/><Relationship Id="rId21" Type="http://schemas.openxmlformats.org/officeDocument/2006/relationships/slide" Target="slides/slide8.xml"/><Relationship Id="rId65" Type="http://schemas.openxmlformats.org/officeDocument/2006/relationships/font" Target="fonts/GoogleSans-italic.fntdata"/><Relationship Id="rId24" Type="http://schemas.openxmlformats.org/officeDocument/2006/relationships/slide" Target="slides/slide11.xml"/><Relationship Id="rId68" Type="http://schemas.openxmlformats.org/officeDocument/2006/relationships/font" Target="fonts/GoogleSansMedium-bold.fntdata"/><Relationship Id="rId23" Type="http://schemas.openxmlformats.org/officeDocument/2006/relationships/slide" Target="slides/slide10.xml"/><Relationship Id="rId67" Type="http://schemas.openxmlformats.org/officeDocument/2006/relationships/font" Target="fonts/GoogleSansMedium-regular.fntdata"/><Relationship Id="rId60" Type="http://schemas.openxmlformats.org/officeDocument/2006/relationships/font" Target="fonts/Roboto-bold.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GoogleSansMedium-italic.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7.xml"/><Relationship Id="rId55" Type="http://schemas.openxmlformats.org/officeDocument/2006/relationships/font" Target="fonts/ComfortaaLight-regular.fntdata"/><Relationship Id="rId10" Type="http://schemas.openxmlformats.org/officeDocument/2006/relationships/slideMaster" Target="slideMasters/slideMaster6.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font" Target="fonts/ComfortaaSemiBold-regular.fntdata"/><Relationship Id="rId12" Type="http://schemas.openxmlformats.org/officeDocument/2006/relationships/slideMaster" Target="slideMasters/slideMaster8.xml"/><Relationship Id="rId56" Type="http://schemas.openxmlformats.org/officeDocument/2006/relationships/font" Target="fonts/ComfortaaLight-bold.fntdata"/><Relationship Id="rId15" Type="http://schemas.openxmlformats.org/officeDocument/2006/relationships/slide" Target="slides/slide2.xml"/><Relationship Id="rId59" Type="http://schemas.openxmlformats.org/officeDocument/2006/relationships/font" Target="fonts/Roboto-regular.fntdata"/><Relationship Id="rId14" Type="http://schemas.openxmlformats.org/officeDocument/2006/relationships/slide" Target="slides/slide1.xml"/><Relationship Id="rId58" Type="http://schemas.openxmlformats.org/officeDocument/2006/relationships/font" Target="fonts/ComfortaaSemiBold-bold.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1257d26d1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11257d26d1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125e87b93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125e87b93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400">
              <a:solidFill>
                <a:srgbClr val="3C4043"/>
              </a:solidFill>
              <a:highlight>
                <a:schemeClr val="lt1"/>
              </a:highlight>
              <a:latin typeface="Google Sans"/>
              <a:ea typeface="Google Sans"/>
              <a:cs typeface="Google Sans"/>
              <a:sym typeface="Google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25e87b93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125e87b93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400">
              <a:solidFill>
                <a:srgbClr val="3C4043"/>
              </a:solidFill>
              <a:highlight>
                <a:schemeClr val="lt1"/>
              </a:highlight>
              <a:latin typeface="Google Sans"/>
              <a:ea typeface="Google Sans"/>
              <a:cs typeface="Google Sans"/>
              <a:sym typeface="Google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125e87b932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125e87b932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125e87b932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125e87b932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400">
              <a:solidFill>
                <a:srgbClr val="3C4043"/>
              </a:solidFill>
              <a:highlight>
                <a:schemeClr val="lt1"/>
              </a:highlight>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b="1" sz="1400">
              <a:solidFill>
                <a:srgbClr val="3C4043"/>
              </a:solidFill>
              <a:highlight>
                <a:schemeClr val="lt1"/>
              </a:highlight>
              <a:latin typeface="Google Sans"/>
              <a:ea typeface="Google Sans"/>
              <a:cs typeface="Google Sans"/>
              <a:sym typeface="Google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2b33809e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2b33809e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400">
              <a:solidFill>
                <a:srgbClr val="3C4043"/>
              </a:solidFill>
              <a:highlight>
                <a:srgbClr val="FFFFFF"/>
              </a:highlight>
              <a:latin typeface="Google Sans"/>
              <a:ea typeface="Google Sans"/>
              <a:cs typeface="Google Sans"/>
              <a:sym typeface="Google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12b33809e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12b33809e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14c9c6dc5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14c9c6dc5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151665dab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151665da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51665da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51665da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15efd5ec8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15efd5ec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15d61cf3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15d61cf3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15efd5ec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15efd5ec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15efd5ec8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15efd5ec8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15efd5ec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15efd5ec8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2b1ef7a8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2b1ef7a8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2b1ef7a87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2b1ef7a87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2b1ef7a8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2b1ef7a8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2b1ef7a87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2b1ef7a87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2b1ef7a87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2b1ef7a87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2b1ef7a8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2b1ef7a8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2b1ef7a87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2b1ef7a87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2b1ef7a87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2b1ef7a87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257d26d1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1257d26d13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hoto right">
  <p:cSld name="CUSTOM_3">
    <p:spTree>
      <p:nvGrpSpPr>
        <p:cNvPr id="525" name="Shape 525"/>
        <p:cNvGrpSpPr/>
        <p:nvPr/>
      </p:nvGrpSpPr>
      <p:grpSpPr>
        <a:xfrm>
          <a:off x="0" y="0"/>
          <a:ext cx="0" cy="0"/>
          <a:chOff x="0" y="0"/>
          <a:chExt cx="0" cy="0"/>
        </a:xfrm>
      </p:grpSpPr>
      <p:sp>
        <p:nvSpPr>
          <p:cNvPr id="526" name="Google Shape;526;p106"/>
          <p:cNvSpPr/>
          <p:nvPr/>
        </p:nvSpPr>
        <p:spPr>
          <a:xfrm>
            <a:off x="0" y="-50"/>
            <a:ext cx="41247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106"/>
          <p:cNvSpPr txBox="1"/>
          <p:nvPr>
            <p:ph type="title"/>
          </p:nvPr>
        </p:nvSpPr>
        <p:spPr>
          <a:xfrm>
            <a:off x="407625" y="1400100"/>
            <a:ext cx="3717000" cy="72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p106"/>
          <p:cNvSpPr txBox="1"/>
          <p:nvPr>
            <p:ph idx="1" type="subTitle"/>
          </p:nvPr>
        </p:nvSpPr>
        <p:spPr>
          <a:xfrm>
            <a:off x="407625" y="2482125"/>
            <a:ext cx="3009900" cy="144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hoto Left Green">
  <p:cSld name="CUSTOM_3_1_1">
    <p:spTree>
      <p:nvGrpSpPr>
        <p:cNvPr id="529" name="Shape 529"/>
        <p:cNvGrpSpPr/>
        <p:nvPr/>
      </p:nvGrpSpPr>
      <p:grpSpPr>
        <a:xfrm>
          <a:off x="0" y="0"/>
          <a:ext cx="0" cy="0"/>
          <a:chOff x="0" y="0"/>
          <a:chExt cx="0" cy="0"/>
        </a:xfrm>
      </p:grpSpPr>
      <p:sp>
        <p:nvSpPr>
          <p:cNvPr id="530" name="Google Shape;530;p107"/>
          <p:cNvSpPr/>
          <p:nvPr/>
        </p:nvSpPr>
        <p:spPr>
          <a:xfrm>
            <a:off x="5019150" y="0"/>
            <a:ext cx="41247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531" name="Google Shape;531;p107"/>
          <p:cNvSpPr txBox="1"/>
          <p:nvPr>
            <p:ph type="title"/>
          </p:nvPr>
        </p:nvSpPr>
        <p:spPr>
          <a:xfrm>
            <a:off x="5474550" y="1276275"/>
            <a:ext cx="3612300" cy="72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107"/>
          <p:cNvSpPr txBox="1"/>
          <p:nvPr>
            <p:ph idx="1" type="body"/>
          </p:nvPr>
        </p:nvSpPr>
        <p:spPr>
          <a:xfrm>
            <a:off x="5474550" y="2283225"/>
            <a:ext cx="3393300" cy="1669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30200" lvl="2" marL="13716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3pPr>
            <a:lvl4pPr indent="-330200" lvl="3" marL="18288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4pPr>
            <a:lvl5pPr indent="-330200" lvl="4" marL="22860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5pPr>
            <a:lvl6pPr indent="-330200" lvl="5" marL="27432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6pPr>
            <a:lvl7pPr indent="-330200" lvl="6" marL="3200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7pPr>
            <a:lvl8pPr indent="-330200" lvl="7" marL="36576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8pPr>
            <a:lvl9pPr indent="-330200" lvl="8" marL="41148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9pPr>
          </a:lstStyle>
          <a:p/>
        </p:txBody>
      </p:sp>
      <p:sp>
        <p:nvSpPr>
          <p:cNvPr id="533" name="Google Shape;533;p107"/>
          <p:cNvSpPr txBox="1"/>
          <p:nvPr/>
        </p:nvSpPr>
        <p:spPr>
          <a:xfrm>
            <a:off x="2664526" y="4839877"/>
            <a:ext cx="1782600" cy="151200"/>
          </a:xfrm>
          <a:prstGeom prst="rect">
            <a:avLst/>
          </a:prstGeom>
          <a:noFill/>
          <a:ln>
            <a:noFill/>
          </a:ln>
        </p:spPr>
        <p:txBody>
          <a:bodyPr anchorCtr="0" anchor="ctr" bIns="57150" lIns="57150" spcFirstLastPara="1" rIns="57150" wrap="square" tIns="57150">
            <a:noAutofit/>
          </a:bodyPr>
          <a:lstStyle/>
          <a:p>
            <a:pPr indent="0" lvl="0" marL="0" marR="0" rtl="0" algn="r">
              <a:lnSpc>
                <a:spcPct val="140000"/>
              </a:lnSpc>
              <a:spcBef>
                <a:spcPts val="0"/>
              </a:spcBef>
              <a:spcAft>
                <a:spcPts val="0"/>
              </a:spcAft>
              <a:buClr>
                <a:srgbClr val="000000"/>
              </a:buClr>
              <a:buSzPts val="700"/>
              <a:buFont typeface="Arial"/>
              <a:buNone/>
            </a:pPr>
            <a:r>
              <a:rPr b="0" i="0" lang="en" sz="500" u="none" cap="none" strike="noStrike">
                <a:solidFill>
                  <a:srgbClr val="CCCCCC"/>
                </a:solidFill>
                <a:latin typeface="Arial"/>
                <a:ea typeface="Arial"/>
                <a:cs typeface="Arial"/>
                <a:sym typeface="Arial"/>
              </a:rPr>
              <a:t>2018  |  Confidential and Proprietary</a:t>
            </a:r>
            <a:endParaRPr b="0" i="0" sz="500" u="none" cap="none" strike="noStrike">
              <a:solidFill>
                <a:srgbClr val="CCCCCC"/>
              </a:solidFill>
              <a:latin typeface="Arial"/>
              <a:ea typeface="Arial"/>
              <a:cs typeface="Arial"/>
              <a:sym typeface="Arial"/>
            </a:endParaRPr>
          </a:p>
        </p:txBody>
      </p:sp>
      <p:pic>
        <p:nvPicPr>
          <p:cNvPr id="534" name="Google Shape;534;p107"/>
          <p:cNvPicPr preferRelativeResize="0"/>
          <p:nvPr/>
        </p:nvPicPr>
        <p:blipFill rotWithShape="1">
          <a:blip r:embed="rId2">
            <a:alphaModFix/>
          </a:blip>
          <a:srcRect b="0" l="0" r="0" t="0"/>
          <a:stretch/>
        </p:blipFill>
        <p:spPr>
          <a:xfrm>
            <a:off x="4506153" y="4854150"/>
            <a:ext cx="308336" cy="1110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7">
    <p:spTree>
      <p:nvGrpSpPr>
        <p:cNvPr id="535" name="Shape 535"/>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_1">
    <p:spTree>
      <p:nvGrpSpPr>
        <p:cNvPr id="536" name="Shape 536"/>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_1">
    <p:spTree>
      <p:nvGrpSpPr>
        <p:cNvPr id="537" name="Shape 537"/>
        <p:cNvGrpSpPr/>
        <p:nvPr/>
      </p:nvGrpSpPr>
      <p:grpSpPr>
        <a:xfrm>
          <a:off x="0" y="0"/>
          <a:ext cx="0" cy="0"/>
          <a:chOff x="0" y="0"/>
          <a:chExt cx="0" cy="0"/>
        </a:xfrm>
      </p:grpSpPr>
      <p:sp>
        <p:nvSpPr>
          <p:cNvPr id="538" name="Google Shape;538;p110"/>
          <p:cNvSpPr txBox="1"/>
          <p:nvPr>
            <p:ph type="title"/>
          </p:nvPr>
        </p:nvSpPr>
        <p:spPr>
          <a:xfrm>
            <a:off x="761950" y="809575"/>
            <a:ext cx="5080200" cy="352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9" name="Google Shape;539;p110"/>
          <p:cNvSpPr txBox="1"/>
          <p:nvPr>
            <p:ph idx="1" type="body"/>
          </p:nvPr>
        </p:nvSpPr>
        <p:spPr>
          <a:xfrm>
            <a:off x="762025" y="1514225"/>
            <a:ext cx="5080200" cy="2819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grpSp>
        <p:nvGrpSpPr>
          <p:cNvPr id="540" name="Google Shape;540;p110"/>
          <p:cNvGrpSpPr/>
          <p:nvPr/>
        </p:nvGrpSpPr>
        <p:grpSpPr>
          <a:xfrm>
            <a:off x="614120" y="4568626"/>
            <a:ext cx="1565658" cy="245350"/>
            <a:chOff x="614120" y="4568626"/>
            <a:chExt cx="1565658" cy="245350"/>
          </a:xfrm>
        </p:grpSpPr>
        <p:grpSp>
          <p:nvGrpSpPr>
            <p:cNvPr id="541" name="Google Shape;541;p110"/>
            <p:cNvGrpSpPr/>
            <p:nvPr/>
          </p:nvGrpSpPr>
          <p:grpSpPr>
            <a:xfrm>
              <a:off x="614120" y="4568626"/>
              <a:ext cx="290167" cy="233377"/>
              <a:chOff x="614120" y="4568626"/>
              <a:chExt cx="290167" cy="233377"/>
            </a:xfrm>
          </p:grpSpPr>
          <p:sp>
            <p:nvSpPr>
              <p:cNvPr id="542" name="Google Shape;542;p11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1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1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1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110"/>
            <p:cNvGrpSpPr/>
            <p:nvPr/>
          </p:nvGrpSpPr>
          <p:grpSpPr>
            <a:xfrm>
              <a:off x="989660" y="4603434"/>
              <a:ext cx="1190118" cy="210542"/>
              <a:chOff x="989660" y="4603434"/>
              <a:chExt cx="1190118" cy="210542"/>
            </a:xfrm>
          </p:grpSpPr>
          <p:sp>
            <p:nvSpPr>
              <p:cNvPr id="547" name="Google Shape;547;p11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110"/>
              <p:cNvGrpSpPr/>
              <p:nvPr/>
            </p:nvGrpSpPr>
            <p:grpSpPr>
              <a:xfrm>
                <a:off x="1682774" y="4617610"/>
                <a:ext cx="497004" cy="149188"/>
                <a:chOff x="1682774" y="4617610"/>
                <a:chExt cx="497004" cy="149188"/>
              </a:xfrm>
            </p:grpSpPr>
            <p:sp>
              <p:nvSpPr>
                <p:cNvPr id="549" name="Google Shape;549;p11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1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1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1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1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terprise Presentation - Title and Subtitle 1">
  <p:cSld name="1_Enterprise Presentation - Title and Subtitle 1">
    <p:spTree>
      <p:nvGrpSpPr>
        <p:cNvPr id="554" name="Shape 554"/>
        <p:cNvGrpSpPr/>
        <p:nvPr/>
      </p:nvGrpSpPr>
      <p:grpSpPr>
        <a:xfrm>
          <a:off x="0" y="0"/>
          <a:ext cx="0" cy="0"/>
          <a:chOff x="0" y="0"/>
          <a:chExt cx="0" cy="0"/>
        </a:xfrm>
      </p:grpSpPr>
      <p:sp>
        <p:nvSpPr>
          <p:cNvPr id="555" name="Google Shape;555;p111"/>
          <p:cNvSpPr/>
          <p:nvPr/>
        </p:nvSpPr>
        <p:spPr>
          <a:xfrm>
            <a:off x="0" y="0"/>
            <a:ext cx="9144000" cy="5143500"/>
          </a:xfrm>
          <a:prstGeom prst="rect">
            <a:avLst/>
          </a:prstGeom>
          <a:solidFill>
            <a:schemeClr val="lt1"/>
          </a:solidFill>
          <a:ln>
            <a:noFill/>
          </a:ln>
        </p:spPr>
        <p:txBody>
          <a:bodyPr anchorCtr="0" anchor="ctr" bIns="35550" lIns="71125" spcFirstLastPara="1" rIns="71125" wrap="square" tIns="355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_1">
    <p:spTree>
      <p:nvGrpSpPr>
        <p:cNvPr id="556" name="Shape 556"/>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2">
    <p:spTree>
      <p:nvGrpSpPr>
        <p:cNvPr id="557" name="Shape 557"/>
        <p:cNvGrpSpPr/>
        <p:nvPr/>
      </p:nvGrpSpPr>
      <p:grpSpPr>
        <a:xfrm>
          <a:off x="0" y="0"/>
          <a:ext cx="0" cy="0"/>
          <a:chOff x="0" y="0"/>
          <a:chExt cx="0" cy="0"/>
        </a:xfrm>
      </p:grpSpPr>
      <p:sp>
        <p:nvSpPr>
          <p:cNvPr id="558" name="Google Shape;558;p113"/>
          <p:cNvSpPr txBox="1"/>
          <p:nvPr>
            <p:ph type="title"/>
          </p:nvPr>
        </p:nvSpPr>
        <p:spPr>
          <a:xfrm>
            <a:off x="761950" y="809575"/>
            <a:ext cx="5080200" cy="352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113"/>
          <p:cNvSpPr txBox="1"/>
          <p:nvPr>
            <p:ph idx="1" type="body"/>
          </p:nvPr>
        </p:nvSpPr>
        <p:spPr>
          <a:xfrm>
            <a:off x="762025" y="1514225"/>
            <a:ext cx="5080200" cy="2819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grpSp>
        <p:nvGrpSpPr>
          <p:cNvPr id="560" name="Google Shape;560;p113"/>
          <p:cNvGrpSpPr/>
          <p:nvPr/>
        </p:nvGrpSpPr>
        <p:grpSpPr>
          <a:xfrm>
            <a:off x="614120" y="4568626"/>
            <a:ext cx="1565658" cy="245350"/>
            <a:chOff x="614120" y="4568626"/>
            <a:chExt cx="1565658" cy="245350"/>
          </a:xfrm>
        </p:grpSpPr>
        <p:grpSp>
          <p:nvGrpSpPr>
            <p:cNvPr id="561" name="Google Shape;561;p113"/>
            <p:cNvGrpSpPr/>
            <p:nvPr/>
          </p:nvGrpSpPr>
          <p:grpSpPr>
            <a:xfrm>
              <a:off x="614120" y="4568626"/>
              <a:ext cx="290167" cy="233377"/>
              <a:chOff x="614120" y="4568626"/>
              <a:chExt cx="290167" cy="233377"/>
            </a:xfrm>
          </p:grpSpPr>
          <p:sp>
            <p:nvSpPr>
              <p:cNvPr id="562" name="Google Shape;562;p11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1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1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1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113"/>
            <p:cNvGrpSpPr/>
            <p:nvPr/>
          </p:nvGrpSpPr>
          <p:grpSpPr>
            <a:xfrm>
              <a:off x="989660" y="4603434"/>
              <a:ext cx="1190118" cy="210542"/>
              <a:chOff x="989660" y="4603434"/>
              <a:chExt cx="1190118" cy="210542"/>
            </a:xfrm>
          </p:grpSpPr>
          <p:sp>
            <p:nvSpPr>
              <p:cNvPr id="567" name="Google Shape;567;p11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 name="Google Shape;568;p113"/>
              <p:cNvGrpSpPr/>
              <p:nvPr/>
            </p:nvGrpSpPr>
            <p:grpSpPr>
              <a:xfrm>
                <a:off x="1682774" y="4617610"/>
                <a:ext cx="497004" cy="149188"/>
                <a:chOff x="1682774" y="4617610"/>
                <a:chExt cx="497004" cy="149188"/>
              </a:xfrm>
            </p:grpSpPr>
            <p:sp>
              <p:nvSpPr>
                <p:cNvPr id="569" name="Google Shape;569;p11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1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1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1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1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4" name="Shape 574"/>
        <p:cNvGrpSpPr/>
        <p:nvPr/>
      </p:nvGrpSpPr>
      <p:grpSpPr>
        <a:xfrm>
          <a:off x="0" y="0"/>
          <a:ext cx="0" cy="0"/>
          <a:chOff x="0" y="0"/>
          <a:chExt cx="0" cy="0"/>
        </a:xfrm>
      </p:grpSpPr>
      <p:pic>
        <p:nvPicPr>
          <p:cNvPr id="575" name="Google Shape;575;p114"/>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576" name="Google Shape;576;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77" name="Google Shape;577;p114"/>
          <p:cNvSpPr txBox="1"/>
          <p:nvPr>
            <p:ph type="title"/>
          </p:nvPr>
        </p:nvSpPr>
        <p:spPr>
          <a:xfrm>
            <a:off x="342900" y="264450"/>
            <a:ext cx="84582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02124"/>
              </a:buClr>
              <a:buSzPts val="2600"/>
              <a:buFont typeface="Arial"/>
              <a:buChar char="●"/>
              <a:defRPr b="0" i="0" sz="26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3 line body">
  <p:cSld name="MAIN_POINT_1">
    <p:spTree>
      <p:nvGrpSpPr>
        <p:cNvPr id="578" name="Shape 578"/>
        <p:cNvGrpSpPr/>
        <p:nvPr/>
      </p:nvGrpSpPr>
      <p:grpSpPr>
        <a:xfrm>
          <a:off x="0" y="0"/>
          <a:ext cx="0" cy="0"/>
          <a:chOff x="0" y="0"/>
          <a:chExt cx="0" cy="0"/>
        </a:xfrm>
      </p:grpSpPr>
      <p:pic>
        <p:nvPicPr>
          <p:cNvPr id="579" name="Google Shape;579;p115"/>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580" name="Google Shape;580;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81" name="Google Shape;581;p115"/>
          <p:cNvSpPr txBox="1"/>
          <p:nvPr>
            <p:ph type="title"/>
          </p:nvPr>
        </p:nvSpPr>
        <p:spPr>
          <a:xfrm>
            <a:off x="342863" y="1520250"/>
            <a:ext cx="84582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1A73E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
        <p:nvSpPr>
          <p:cNvPr id="582" name="Google Shape;582;p115"/>
          <p:cNvSpPr txBox="1"/>
          <p:nvPr>
            <p:ph idx="2" type="title"/>
          </p:nvPr>
        </p:nvSpPr>
        <p:spPr>
          <a:xfrm>
            <a:off x="342863" y="2023050"/>
            <a:ext cx="8458200" cy="914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5F636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
        <p:nvSpPr>
          <p:cNvPr id="583" name="Google Shape;583;p115"/>
          <p:cNvSpPr txBox="1"/>
          <p:nvPr>
            <p:ph idx="3" type="title"/>
          </p:nvPr>
        </p:nvSpPr>
        <p:spPr>
          <a:xfrm>
            <a:off x="342938" y="3394650"/>
            <a:ext cx="8458200" cy="228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line body">
  <p:cSld name="MAIN_POINT_2">
    <p:spTree>
      <p:nvGrpSpPr>
        <p:cNvPr id="584" name="Shape 584"/>
        <p:cNvGrpSpPr/>
        <p:nvPr/>
      </p:nvGrpSpPr>
      <p:grpSpPr>
        <a:xfrm>
          <a:off x="0" y="0"/>
          <a:ext cx="0" cy="0"/>
          <a:chOff x="0" y="0"/>
          <a:chExt cx="0" cy="0"/>
        </a:xfrm>
      </p:grpSpPr>
      <p:pic>
        <p:nvPicPr>
          <p:cNvPr id="585" name="Google Shape;585;p116"/>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586" name="Google Shape;586;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116"/>
          <p:cNvSpPr txBox="1"/>
          <p:nvPr>
            <p:ph type="title"/>
          </p:nvPr>
        </p:nvSpPr>
        <p:spPr>
          <a:xfrm>
            <a:off x="342850" y="1748850"/>
            <a:ext cx="84582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1A73E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
        <p:nvSpPr>
          <p:cNvPr id="588" name="Google Shape;588;p116"/>
          <p:cNvSpPr txBox="1"/>
          <p:nvPr>
            <p:ph idx="2" type="title"/>
          </p:nvPr>
        </p:nvSpPr>
        <p:spPr>
          <a:xfrm>
            <a:off x="342850" y="2023050"/>
            <a:ext cx="8458200" cy="914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5F636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
        <p:nvSpPr>
          <p:cNvPr id="589" name="Google Shape;589;p116"/>
          <p:cNvSpPr txBox="1"/>
          <p:nvPr>
            <p:ph idx="3" type="title"/>
          </p:nvPr>
        </p:nvSpPr>
        <p:spPr>
          <a:xfrm>
            <a:off x="342925" y="3166050"/>
            <a:ext cx="8458200" cy="228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picture">
  <p:cSld name="TITLE_ONLY_1">
    <p:spTree>
      <p:nvGrpSpPr>
        <p:cNvPr id="590" name="Shape 590"/>
        <p:cNvGrpSpPr/>
        <p:nvPr/>
      </p:nvGrpSpPr>
      <p:grpSpPr>
        <a:xfrm>
          <a:off x="0" y="0"/>
          <a:ext cx="0" cy="0"/>
          <a:chOff x="0" y="0"/>
          <a:chExt cx="0" cy="0"/>
        </a:xfrm>
      </p:grpSpPr>
      <p:pic>
        <p:nvPicPr>
          <p:cNvPr id="591" name="Google Shape;591;p117"/>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592" name="Google Shape;592;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93" name="Google Shape;593;p117"/>
          <p:cNvSpPr txBox="1"/>
          <p:nvPr>
            <p:ph type="title"/>
          </p:nvPr>
        </p:nvSpPr>
        <p:spPr>
          <a:xfrm>
            <a:off x="342900" y="264450"/>
            <a:ext cx="40692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02124"/>
              </a:buClr>
              <a:buSzPts val="2600"/>
              <a:buFont typeface="Arial"/>
              <a:buChar char="●"/>
              <a:defRPr b="0" i="0" sz="2600" u="none" cap="none" strike="noStrike">
                <a:solidFill>
                  <a:srgbClr val="20212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117"/>
          <p:cNvSpPr/>
          <p:nvPr/>
        </p:nvSpPr>
        <p:spPr>
          <a:xfrm>
            <a:off x="4743300" y="0"/>
            <a:ext cx="4400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F6368"/>
                </a:solidFill>
                <a:latin typeface="Arial"/>
                <a:ea typeface="Arial"/>
                <a:cs typeface="Arial"/>
                <a:sym typeface="Arial"/>
              </a:rPr>
              <a:t>Loading image...</a:t>
            </a:r>
            <a:endParaRPr b="0" i="0" sz="1400" u="none" cap="none" strike="noStrike">
              <a:solidFill>
                <a:srgbClr val="5F6368"/>
              </a:solidFill>
              <a:latin typeface="Arial"/>
              <a:ea typeface="Arial"/>
              <a:cs typeface="Arial"/>
              <a:sym typeface="Arial"/>
            </a:endParaRPr>
          </a:p>
        </p:txBody>
      </p:sp>
      <p:sp>
        <p:nvSpPr>
          <p:cNvPr id="595" name="Google Shape;595;p117"/>
          <p:cNvSpPr txBox="1"/>
          <p:nvPr>
            <p:ph idx="2" type="title"/>
          </p:nvPr>
        </p:nvSpPr>
        <p:spPr>
          <a:xfrm>
            <a:off x="342900" y="950250"/>
            <a:ext cx="4069200" cy="4572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3C4043"/>
              </a:buClr>
              <a:buSzPts val="1800"/>
              <a:buFont typeface="Arial"/>
              <a:buChar char="●"/>
              <a:defRPr b="0" i="0" sz="18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117"/>
          <p:cNvSpPr txBox="1"/>
          <p:nvPr>
            <p:ph idx="3" type="title"/>
          </p:nvPr>
        </p:nvSpPr>
        <p:spPr>
          <a:xfrm>
            <a:off x="342900" y="1407450"/>
            <a:ext cx="4069200" cy="2286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5F6368"/>
              </a:buClr>
              <a:buSzPts val="1400"/>
              <a:buFont typeface="Arial"/>
              <a:buChar char="●"/>
              <a:defRPr b="0" i="0" sz="1400" u="none" cap="none" strike="noStrike">
                <a:solidFill>
                  <a:srgbClr val="5F636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117"/>
          <p:cNvSpPr txBox="1"/>
          <p:nvPr>
            <p:ph idx="4" type="title"/>
          </p:nvPr>
        </p:nvSpPr>
        <p:spPr>
          <a:xfrm>
            <a:off x="342900" y="2245650"/>
            <a:ext cx="40692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A73E8"/>
              </a:buClr>
              <a:buSzPts val="1800"/>
              <a:buFont typeface="Arial"/>
              <a:buChar char="●"/>
              <a:defRPr b="0" i="0" sz="1800" u="none" cap="none" strike="noStrike">
                <a:solidFill>
                  <a:srgbClr val="1A73E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line body 1">
  <p:cSld name="MAIN_POINT_3">
    <p:spTree>
      <p:nvGrpSpPr>
        <p:cNvPr id="598" name="Shape 598"/>
        <p:cNvGrpSpPr/>
        <p:nvPr/>
      </p:nvGrpSpPr>
      <p:grpSpPr>
        <a:xfrm>
          <a:off x="0" y="0"/>
          <a:ext cx="0" cy="0"/>
          <a:chOff x="0" y="0"/>
          <a:chExt cx="0" cy="0"/>
        </a:xfrm>
      </p:grpSpPr>
      <p:pic>
        <p:nvPicPr>
          <p:cNvPr id="599" name="Google Shape;599;p118"/>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600" name="Google Shape;600;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118"/>
          <p:cNvSpPr txBox="1"/>
          <p:nvPr>
            <p:ph type="title"/>
          </p:nvPr>
        </p:nvSpPr>
        <p:spPr>
          <a:xfrm>
            <a:off x="342850" y="1748850"/>
            <a:ext cx="84582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1A73E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
        <p:nvSpPr>
          <p:cNvPr id="602" name="Google Shape;602;p118"/>
          <p:cNvSpPr txBox="1"/>
          <p:nvPr>
            <p:ph idx="2" type="title"/>
          </p:nvPr>
        </p:nvSpPr>
        <p:spPr>
          <a:xfrm>
            <a:off x="342850" y="2023050"/>
            <a:ext cx="8458200" cy="914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5F636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
        <p:nvSpPr>
          <p:cNvPr id="603" name="Google Shape;603;p118"/>
          <p:cNvSpPr txBox="1"/>
          <p:nvPr>
            <p:ph idx="3" type="title"/>
          </p:nvPr>
        </p:nvSpPr>
        <p:spPr>
          <a:xfrm>
            <a:off x="342925" y="3166050"/>
            <a:ext cx="8458200" cy="228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
  <p:cSld name="MAIN_POINT_1_1">
    <p:spTree>
      <p:nvGrpSpPr>
        <p:cNvPr id="604" name="Shape 604"/>
        <p:cNvGrpSpPr/>
        <p:nvPr/>
      </p:nvGrpSpPr>
      <p:grpSpPr>
        <a:xfrm>
          <a:off x="0" y="0"/>
          <a:ext cx="0" cy="0"/>
          <a:chOff x="0" y="0"/>
          <a:chExt cx="0" cy="0"/>
        </a:xfrm>
      </p:grpSpPr>
      <p:pic>
        <p:nvPicPr>
          <p:cNvPr id="605" name="Google Shape;605;p119"/>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606" name="Google Shape;606;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07" name="Google Shape;607;p119"/>
          <p:cNvSpPr txBox="1"/>
          <p:nvPr>
            <p:ph type="title"/>
          </p:nvPr>
        </p:nvSpPr>
        <p:spPr>
          <a:xfrm>
            <a:off x="342863" y="2114550"/>
            <a:ext cx="8458200" cy="914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rial"/>
              <a:buNone/>
              <a:defRPr b="0" i="0" sz="4000" u="none" cap="none" strike="noStrike">
                <a:solidFill>
                  <a:srgbClr val="202124"/>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1A73E8"/>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Statement Template">
  <p:cSld name="BLANK_1_1">
    <p:spTree>
      <p:nvGrpSpPr>
        <p:cNvPr id="608" name="Shape 608"/>
        <p:cNvGrpSpPr/>
        <p:nvPr/>
      </p:nvGrpSpPr>
      <p:grpSpPr>
        <a:xfrm>
          <a:off x="0" y="0"/>
          <a:ext cx="0" cy="0"/>
          <a:chOff x="0" y="0"/>
          <a:chExt cx="0" cy="0"/>
        </a:xfrm>
      </p:grpSpPr>
      <p:sp>
        <p:nvSpPr>
          <p:cNvPr id="609" name="Google Shape;609;p120"/>
          <p:cNvSpPr txBox="1"/>
          <p:nvPr/>
        </p:nvSpPr>
        <p:spPr>
          <a:xfrm>
            <a:off x="1484061" y="3420648"/>
            <a:ext cx="74607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insight</a:t>
            </a:r>
            <a:endParaRPr sz="1300">
              <a:solidFill>
                <a:srgbClr val="575757"/>
              </a:solidFill>
              <a:latin typeface="Google Sans"/>
              <a:ea typeface="Google Sans"/>
              <a:cs typeface="Google Sans"/>
              <a:sym typeface="Google Sans"/>
            </a:endParaRPr>
          </a:p>
        </p:txBody>
      </p:sp>
      <p:sp>
        <p:nvSpPr>
          <p:cNvPr id="610" name="Google Shape;610;p120"/>
          <p:cNvSpPr txBox="1"/>
          <p:nvPr/>
        </p:nvSpPr>
        <p:spPr>
          <a:xfrm>
            <a:off x="1817557" y="2508402"/>
            <a:ext cx="70944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need</a:t>
            </a:r>
            <a:endParaRPr sz="1300">
              <a:solidFill>
                <a:srgbClr val="575757"/>
              </a:solidFill>
              <a:latin typeface="Google Sans"/>
              <a:ea typeface="Google Sans"/>
              <a:cs typeface="Google Sans"/>
              <a:sym typeface="Google Sans"/>
            </a:endParaRPr>
          </a:p>
        </p:txBody>
      </p:sp>
      <p:sp>
        <p:nvSpPr>
          <p:cNvPr id="611" name="Google Shape;611;p120"/>
          <p:cNvSpPr txBox="1"/>
          <p:nvPr/>
        </p:nvSpPr>
        <p:spPr>
          <a:xfrm>
            <a:off x="3974262" y="1686259"/>
            <a:ext cx="4917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characteristics</a:t>
            </a:r>
            <a:endParaRPr sz="1300">
              <a:solidFill>
                <a:srgbClr val="575757"/>
              </a:solidFill>
              <a:latin typeface="Google Sans"/>
              <a:ea typeface="Google Sans"/>
              <a:cs typeface="Google Sans"/>
              <a:sym typeface="Google Sans"/>
            </a:endParaRPr>
          </a:p>
        </p:txBody>
      </p:sp>
      <p:sp>
        <p:nvSpPr>
          <p:cNvPr id="612" name="Google Shape;612;p120"/>
          <p:cNvSpPr txBox="1"/>
          <p:nvPr/>
        </p:nvSpPr>
        <p:spPr>
          <a:xfrm>
            <a:off x="79850" y="3018277"/>
            <a:ext cx="16281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because</a:t>
            </a:r>
            <a:endParaRPr sz="1800">
              <a:solidFill>
                <a:srgbClr val="3C4043"/>
              </a:solidFill>
              <a:latin typeface="Google Sans"/>
              <a:ea typeface="Google Sans"/>
              <a:cs typeface="Google Sans"/>
              <a:sym typeface="Google Sans"/>
            </a:endParaRPr>
          </a:p>
        </p:txBody>
      </p:sp>
      <p:sp>
        <p:nvSpPr>
          <p:cNvPr id="613" name="Google Shape;613;p120"/>
          <p:cNvSpPr txBox="1"/>
          <p:nvPr/>
        </p:nvSpPr>
        <p:spPr>
          <a:xfrm>
            <a:off x="3109100" y="1407714"/>
            <a:ext cx="8649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is a/an</a:t>
            </a:r>
            <a:endParaRPr sz="1800">
              <a:solidFill>
                <a:srgbClr val="3C4043"/>
              </a:solidFill>
              <a:latin typeface="Google Sans"/>
              <a:ea typeface="Google Sans"/>
              <a:cs typeface="Google Sans"/>
              <a:sym typeface="Google Sans"/>
            </a:endParaRPr>
          </a:p>
        </p:txBody>
      </p:sp>
      <p:sp>
        <p:nvSpPr>
          <p:cNvPr id="614" name="Google Shape;614;p120"/>
          <p:cNvSpPr txBox="1"/>
          <p:nvPr/>
        </p:nvSpPr>
        <p:spPr>
          <a:xfrm>
            <a:off x="393231" y="1698301"/>
            <a:ext cx="26658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name</a:t>
            </a:r>
            <a:endParaRPr sz="1300">
              <a:solidFill>
                <a:srgbClr val="575757"/>
              </a:solidFill>
              <a:latin typeface="Google Sans"/>
              <a:ea typeface="Google Sans"/>
              <a:cs typeface="Google Sans"/>
              <a:sym typeface="Google Sans"/>
            </a:endParaRPr>
          </a:p>
        </p:txBody>
      </p:sp>
      <p:sp>
        <p:nvSpPr>
          <p:cNvPr id="615" name="Google Shape;615;p120"/>
          <p:cNvSpPr txBox="1"/>
          <p:nvPr/>
        </p:nvSpPr>
        <p:spPr>
          <a:xfrm>
            <a:off x="79850" y="2144698"/>
            <a:ext cx="18543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who needs</a:t>
            </a:r>
            <a:endParaRPr sz="1800">
              <a:solidFill>
                <a:srgbClr val="3C4043"/>
              </a:solidFill>
              <a:latin typeface="Google Sans"/>
              <a:ea typeface="Google Sans"/>
              <a:cs typeface="Google Sans"/>
              <a:sym typeface="Google Sans"/>
            </a:endParaRPr>
          </a:p>
        </p:txBody>
      </p:sp>
      <p:sp>
        <p:nvSpPr>
          <p:cNvPr id="616" name="Google Shape;616;p120"/>
          <p:cNvSpPr txBox="1"/>
          <p:nvPr/>
        </p:nvSpPr>
        <p:spPr>
          <a:xfrm>
            <a:off x="8863411" y="3040211"/>
            <a:ext cx="2922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617" name="Google Shape;617;p120"/>
          <p:cNvCxnSpPr/>
          <p:nvPr/>
        </p:nvCxnSpPr>
        <p:spPr>
          <a:xfrm>
            <a:off x="443207" y="1687244"/>
            <a:ext cx="2665800" cy="0"/>
          </a:xfrm>
          <a:prstGeom prst="straightConnector1">
            <a:avLst/>
          </a:prstGeom>
          <a:noFill/>
          <a:ln cap="flat" cmpd="sng" w="19050">
            <a:solidFill>
              <a:schemeClr val="dk2"/>
            </a:solidFill>
            <a:prstDash val="solid"/>
            <a:round/>
            <a:headEnd len="med" w="med" type="none"/>
            <a:tailEnd len="med" w="med" type="none"/>
          </a:ln>
        </p:spPr>
      </p:cxnSp>
      <p:cxnSp>
        <p:nvCxnSpPr>
          <p:cNvPr id="618" name="Google Shape;618;p120"/>
          <p:cNvCxnSpPr/>
          <p:nvPr/>
        </p:nvCxnSpPr>
        <p:spPr>
          <a:xfrm>
            <a:off x="3974250" y="1695449"/>
            <a:ext cx="4917300" cy="0"/>
          </a:xfrm>
          <a:prstGeom prst="straightConnector1">
            <a:avLst/>
          </a:prstGeom>
          <a:noFill/>
          <a:ln cap="flat" cmpd="sng" w="19050">
            <a:solidFill>
              <a:schemeClr val="dk2"/>
            </a:solidFill>
            <a:prstDash val="solid"/>
            <a:round/>
            <a:headEnd len="med" w="med" type="none"/>
            <a:tailEnd len="med" w="med" type="none"/>
          </a:ln>
        </p:spPr>
      </p:cxnSp>
      <p:cxnSp>
        <p:nvCxnSpPr>
          <p:cNvPr id="619" name="Google Shape;619;p120"/>
          <p:cNvCxnSpPr/>
          <p:nvPr/>
        </p:nvCxnSpPr>
        <p:spPr>
          <a:xfrm>
            <a:off x="1484061" y="3362880"/>
            <a:ext cx="7460700" cy="0"/>
          </a:xfrm>
          <a:prstGeom prst="straightConnector1">
            <a:avLst/>
          </a:prstGeom>
          <a:noFill/>
          <a:ln cap="flat" cmpd="sng" w="19050">
            <a:solidFill>
              <a:schemeClr val="dk2"/>
            </a:solidFill>
            <a:prstDash val="solid"/>
            <a:round/>
            <a:headEnd len="med" w="med" type="none"/>
            <a:tailEnd len="med" w="med" type="none"/>
          </a:ln>
        </p:spPr>
      </p:cxnSp>
      <p:cxnSp>
        <p:nvCxnSpPr>
          <p:cNvPr id="620" name="Google Shape;620;p120"/>
          <p:cNvCxnSpPr/>
          <p:nvPr/>
        </p:nvCxnSpPr>
        <p:spPr>
          <a:xfrm>
            <a:off x="1817430" y="2510050"/>
            <a:ext cx="7094400" cy="0"/>
          </a:xfrm>
          <a:prstGeom prst="straightConnector1">
            <a:avLst/>
          </a:prstGeom>
          <a:noFill/>
          <a:ln cap="flat" cmpd="sng" w="19050">
            <a:solidFill>
              <a:schemeClr val="dk2"/>
            </a:solidFill>
            <a:prstDash val="solid"/>
            <a:round/>
            <a:headEnd len="med" w="med" type="none"/>
            <a:tailEnd len="med" w="med" type="none"/>
          </a:ln>
        </p:spPr>
      </p:cxnSp>
      <p:sp>
        <p:nvSpPr>
          <p:cNvPr id="621" name="Google Shape;621;p120"/>
          <p:cNvSpPr txBox="1"/>
          <p:nvPr>
            <p:ph idx="1" type="body"/>
          </p:nvPr>
        </p:nvSpPr>
        <p:spPr>
          <a:xfrm>
            <a:off x="1484061" y="2982597"/>
            <a:ext cx="7420200" cy="380100"/>
          </a:xfrm>
          <a:prstGeom prst="rect">
            <a:avLst/>
          </a:prstGeom>
          <a:noFill/>
          <a:ln>
            <a:noFill/>
          </a:ln>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622" name="Google Shape;622;p120"/>
          <p:cNvSpPr txBox="1"/>
          <p:nvPr>
            <p:ph idx="2" type="body"/>
          </p:nvPr>
        </p:nvSpPr>
        <p:spPr>
          <a:xfrm>
            <a:off x="443210" y="1315038"/>
            <a:ext cx="2665800" cy="380100"/>
          </a:xfrm>
          <a:prstGeom prst="rect">
            <a:avLst/>
          </a:prstGeom>
          <a:noFill/>
          <a:ln>
            <a:noFill/>
          </a:ln>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623" name="Google Shape;623;p120"/>
          <p:cNvSpPr txBox="1"/>
          <p:nvPr/>
        </p:nvSpPr>
        <p:spPr>
          <a:xfrm>
            <a:off x="393231" y="571000"/>
            <a:ext cx="8660400" cy="49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PROBLEM STATEMENT</a:t>
            </a:r>
            <a:endParaRPr b="1" sz="2200" u="sng">
              <a:solidFill>
                <a:srgbClr val="3C4043"/>
              </a:solidFill>
              <a:latin typeface="Google Sans"/>
              <a:ea typeface="Google Sans"/>
              <a:cs typeface="Google Sans"/>
              <a:sym typeface="Google Sans"/>
            </a:endParaRPr>
          </a:p>
        </p:txBody>
      </p:sp>
      <p:sp>
        <p:nvSpPr>
          <p:cNvPr id="624" name="Google Shape;624;p120"/>
          <p:cNvSpPr txBox="1"/>
          <p:nvPr>
            <p:ph idx="3" type="body"/>
          </p:nvPr>
        </p:nvSpPr>
        <p:spPr>
          <a:xfrm>
            <a:off x="1817508" y="2129767"/>
            <a:ext cx="7094400" cy="380100"/>
          </a:xfrm>
          <a:prstGeom prst="rect">
            <a:avLst/>
          </a:prstGeom>
          <a:noFill/>
          <a:ln>
            <a:noFill/>
          </a:ln>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625" name="Google Shape;625;p120"/>
          <p:cNvSpPr txBox="1"/>
          <p:nvPr>
            <p:ph idx="4" type="body"/>
          </p:nvPr>
        </p:nvSpPr>
        <p:spPr>
          <a:xfrm>
            <a:off x="3974250" y="1315038"/>
            <a:ext cx="4917300" cy="380100"/>
          </a:xfrm>
          <a:prstGeom prst="rect">
            <a:avLst/>
          </a:prstGeom>
          <a:noFill/>
          <a:ln>
            <a:noFill/>
          </a:ln>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tatement Template">
  <p:cSld name="BLANK_1">
    <p:spTree>
      <p:nvGrpSpPr>
        <p:cNvPr id="630" name="Shape 630"/>
        <p:cNvGrpSpPr/>
        <p:nvPr/>
      </p:nvGrpSpPr>
      <p:grpSpPr>
        <a:xfrm>
          <a:off x="0" y="0"/>
          <a:ext cx="0" cy="0"/>
          <a:chOff x="0" y="0"/>
          <a:chExt cx="0" cy="0"/>
        </a:xfrm>
      </p:grpSpPr>
      <p:sp>
        <p:nvSpPr>
          <p:cNvPr id="631" name="Google Shape;631;p122"/>
          <p:cNvSpPr txBox="1"/>
          <p:nvPr/>
        </p:nvSpPr>
        <p:spPr>
          <a:xfrm>
            <a:off x="3698400" y="4268575"/>
            <a:ext cx="51294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how you will measure the impact</a:t>
            </a:r>
            <a:endParaRPr sz="1300">
              <a:solidFill>
                <a:srgbClr val="575757"/>
              </a:solidFill>
              <a:latin typeface="Google Sans"/>
              <a:ea typeface="Google Sans"/>
              <a:cs typeface="Google Sans"/>
              <a:sym typeface="Google Sans"/>
            </a:endParaRPr>
          </a:p>
        </p:txBody>
      </p:sp>
      <p:sp>
        <p:nvSpPr>
          <p:cNvPr id="632" name="Google Shape;632;p122"/>
          <p:cNvSpPr txBox="1"/>
          <p:nvPr/>
        </p:nvSpPr>
        <p:spPr>
          <a:xfrm>
            <a:off x="559925" y="3314700"/>
            <a:ext cx="82806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how the action will positively affect users (why)</a:t>
            </a:r>
            <a:endParaRPr sz="1300">
              <a:solidFill>
                <a:srgbClr val="575757"/>
              </a:solidFill>
              <a:latin typeface="Google Sans"/>
              <a:ea typeface="Google Sans"/>
              <a:cs typeface="Google Sans"/>
              <a:sym typeface="Google Sans"/>
            </a:endParaRPr>
          </a:p>
        </p:txBody>
      </p:sp>
      <p:sp>
        <p:nvSpPr>
          <p:cNvPr id="633" name="Google Shape;633;p122"/>
          <p:cNvSpPr txBox="1"/>
          <p:nvPr/>
        </p:nvSpPr>
        <p:spPr>
          <a:xfrm>
            <a:off x="2003747" y="2428800"/>
            <a:ext cx="68241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who the action will affect (who)</a:t>
            </a:r>
            <a:endParaRPr sz="1300">
              <a:solidFill>
                <a:srgbClr val="575757"/>
              </a:solidFill>
              <a:latin typeface="Google Sans"/>
              <a:ea typeface="Google Sans"/>
              <a:cs typeface="Google Sans"/>
              <a:sym typeface="Google Sans"/>
            </a:endParaRPr>
          </a:p>
        </p:txBody>
      </p:sp>
      <p:sp>
        <p:nvSpPr>
          <p:cNvPr id="634" name="Google Shape;634;p122"/>
          <p:cNvSpPr txBox="1"/>
          <p:nvPr/>
        </p:nvSpPr>
        <p:spPr>
          <a:xfrm>
            <a:off x="4345177" y="1630400"/>
            <a:ext cx="44502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perform specific actions (what)</a:t>
            </a:r>
            <a:endParaRPr sz="1300">
              <a:solidFill>
                <a:srgbClr val="575757"/>
              </a:solidFill>
              <a:latin typeface="Google Sans"/>
              <a:ea typeface="Google Sans"/>
              <a:cs typeface="Google Sans"/>
              <a:sym typeface="Google Sans"/>
            </a:endParaRPr>
          </a:p>
        </p:txBody>
      </p:sp>
      <p:sp>
        <p:nvSpPr>
          <p:cNvPr id="635" name="Google Shape;635;p122"/>
          <p:cNvSpPr txBox="1"/>
          <p:nvPr/>
        </p:nvSpPr>
        <p:spPr>
          <a:xfrm>
            <a:off x="-326662" y="2923949"/>
            <a:ext cx="14574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by</a:t>
            </a:r>
            <a:endParaRPr sz="1800">
              <a:solidFill>
                <a:srgbClr val="3C4043"/>
              </a:solidFill>
              <a:latin typeface="Google Sans"/>
              <a:ea typeface="Google Sans"/>
              <a:cs typeface="Google Sans"/>
              <a:sym typeface="Google Sans"/>
            </a:endParaRPr>
          </a:p>
        </p:txBody>
      </p:sp>
      <p:sp>
        <p:nvSpPr>
          <p:cNvPr id="636" name="Google Shape;636;p122"/>
          <p:cNvSpPr txBox="1"/>
          <p:nvPr/>
        </p:nvSpPr>
        <p:spPr>
          <a:xfrm>
            <a:off x="157500" y="3910050"/>
            <a:ext cx="4838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Google Sans"/>
                <a:ea typeface="Google Sans"/>
                <a:cs typeface="Google Sans"/>
                <a:sym typeface="Google Sans"/>
              </a:rPr>
              <a:t>We will measure effectiveness by </a:t>
            </a:r>
            <a:endParaRPr sz="1800">
              <a:solidFill>
                <a:srgbClr val="3C4043"/>
              </a:solidFill>
              <a:latin typeface="Google Sans"/>
              <a:ea typeface="Google Sans"/>
              <a:cs typeface="Google Sans"/>
              <a:sym typeface="Google Sans"/>
            </a:endParaRPr>
          </a:p>
        </p:txBody>
      </p:sp>
      <p:sp>
        <p:nvSpPr>
          <p:cNvPr id="637" name="Google Shape;637;p122"/>
          <p:cNvSpPr txBox="1"/>
          <p:nvPr/>
        </p:nvSpPr>
        <p:spPr>
          <a:xfrm>
            <a:off x="0" y="1299038"/>
            <a:ext cx="945000" cy="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Our </a:t>
            </a:r>
            <a:endParaRPr sz="1800">
              <a:solidFill>
                <a:srgbClr val="3C4043"/>
              </a:solidFill>
              <a:latin typeface="Google Sans"/>
              <a:ea typeface="Google Sans"/>
              <a:cs typeface="Google Sans"/>
              <a:sym typeface="Google Sans"/>
            </a:endParaRPr>
          </a:p>
        </p:txBody>
      </p:sp>
      <p:sp>
        <p:nvSpPr>
          <p:cNvPr id="638" name="Google Shape;638;p122"/>
          <p:cNvSpPr txBox="1"/>
          <p:nvPr/>
        </p:nvSpPr>
        <p:spPr>
          <a:xfrm>
            <a:off x="8729275" y="3944575"/>
            <a:ext cx="3069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sp>
        <p:nvSpPr>
          <p:cNvPr id="639" name="Google Shape;639;p122"/>
          <p:cNvSpPr txBox="1"/>
          <p:nvPr/>
        </p:nvSpPr>
        <p:spPr>
          <a:xfrm>
            <a:off x="2839450" y="1359900"/>
            <a:ext cx="16833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will let users</a:t>
            </a:r>
            <a:endParaRPr sz="1800">
              <a:solidFill>
                <a:srgbClr val="3C4043"/>
              </a:solidFill>
              <a:latin typeface="Google Sans"/>
              <a:ea typeface="Google Sans"/>
              <a:cs typeface="Google Sans"/>
              <a:sym typeface="Google Sans"/>
            </a:endParaRPr>
          </a:p>
        </p:txBody>
      </p:sp>
      <p:sp>
        <p:nvSpPr>
          <p:cNvPr id="640" name="Google Shape;640;p122"/>
          <p:cNvSpPr txBox="1"/>
          <p:nvPr/>
        </p:nvSpPr>
        <p:spPr>
          <a:xfrm>
            <a:off x="675622" y="1642100"/>
            <a:ext cx="2245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product (what)</a:t>
            </a:r>
            <a:endParaRPr sz="1300">
              <a:solidFill>
                <a:srgbClr val="575757"/>
              </a:solidFill>
              <a:latin typeface="Google Sans"/>
              <a:ea typeface="Google Sans"/>
              <a:cs typeface="Google Sans"/>
              <a:sym typeface="Google Sans"/>
            </a:endParaRPr>
          </a:p>
        </p:txBody>
      </p:sp>
      <p:sp>
        <p:nvSpPr>
          <p:cNvPr id="641" name="Google Shape;641;p122"/>
          <p:cNvSpPr txBox="1"/>
          <p:nvPr/>
        </p:nvSpPr>
        <p:spPr>
          <a:xfrm>
            <a:off x="-98050" y="2075600"/>
            <a:ext cx="2409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which will affect </a:t>
            </a:r>
            <a:endParaRPr sz="1800">
              <a:solidFill>
                <a:srgbClr val="3C4043"/>
              </a:solidFill>
              <a:latin typeface="Google Sans"/>
              <a:ea typeface="Google Sans"/>
              <a:cs typeface="Google Sans"/>
              <a:sym typeface="Google Sans"/>
            </a:endParaRPr>
          </a:p>
        </p:txBody>
      </p:sp>
      <p:sp>
        <p:nvSpPr>
          <p:cNvPr id="642" name="Google Shape;642;p122"/>
          <p:cNvSpPr txBox="1"/>
          <p:nvPr/>
        </p:nvSpPr>
        <p:spPr>
          <a:xfrm>
            <a:off x="8729275" y="2945250"/>
            <a:ext cx="3069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643" name="Google Shape;643;p122"/>
          <p:cNvCxnSpPr/>
          <p:nvPr/>
        </p:nvCxnSpPr>
        <p:spPr>
          <a:xfrm>
            <a:off x="717722" y="1631363"/>
            <a:ext cx="2245800" cy="0"/>
          </a:xfrm>
          <a:prstGeom prst="straightConnector1">
            <a:avLst/>
          </a:prstGeom>
          <a:noFill/>
          <a:ln cap="flat" cmpd="sng" w="19050">
            <a:solidFill>
              <a:schemeClr val="dk2"/>
            </a:solidFill>
            <a:prstDash val="solid"/>
            <a:round/>
            <a:headEnd len="med" w="med" type="none"/>
            <a:tailEnd len="med" w="med" type="none"/>
          </a:ln>
        </p:spPr>
      </p:cxnSp>
      <p:cxnSp>
        <p:nvCxnSpPr>
          <p:cNvPr id="644" name="Google Shape;644;p122"/>
          <p:cNvCxnSpPr/>
          <p:nvPr/>
        </p:nvCxnSpPr>
        <p:spPr>
          <a:xfrm>
            <a:off x="4345166" y="1639325"/>
            <a:ext cx="4462200" cy="0"/>
          </a:xfrm>
          <a:prstGeom prst="straightConnector1">
            <a:avLst/>
          </a:prstGeom>
          <a:noFill/>
          <a:ln cap="flat" cmpd="sng" w="19050">
            <a:solidFill>
              <a:schemeClr val="dk2"/>
            </a:solidFill>
            <a:prstDash val="solid"/>
            <a:round/>
            <a:headEnd len="med" w="med" type="none"/>
            <a:tailEnd len="med" w="med" type="none"/>
          </a:ln>
        </p:spPr>
      </p:cxnSp>
      <p:cxnSp>
        <p:nvCxnSpPr>
          <p:cNvPr id="645" name="Google Shape;645;p122"/>
          <p:cNvCxnSpPr/>
          <p:nvPr/>
        </p:nvCxnSpPr>
        <p:spPr>
          <a:xfrm>
            <a:off x="559925" y="3258600"/>
            <a:ext cx="8280600" cy="0"/>
          </a:xfrm>
          <a:prstGeom prst="straightConnector1">
            <a:avLst/>
          </a:prstGeom>
          <a:noFill/>
          <a:ln cap="flat" cmpd="sng" w="19050">
            <a:solidFill>
              <a:schemeClr val="dk2"/>
            </a:solidFill>
            <a:prstDash val="solid"/>
            <a:round/>
            <a:headEnd len="med" w="med" type="none"/>
            <a:tailEnd len="med" w="med" type="none"/>
          </a:ln>
        </p:spPr>
      </p:cxnSp>
      <p:cxnSp>
        <p:nvCxnSpPr>
          <p:cNvPr id="646" name="Google Shape;646;p122"/>
          <p:cNvCxnSpPr/>
          <p:nvPr/>
        </p:nvCxnSpPr>
        <p:spPr>
          <a:xfrm>
            <a:off x="3704475" y="4263900"/>
            <a:ext cx="5129400" cy="0"/>
          </a:xfrm>
          <a:prstGeom prst="straightConnector1">
            <a:avLst/>
          </a:prstGeom>
          <a:noFill/>
          <a:ln cap="flat" cmpd="sng" w="19050">
            <a:solidFill>
              <a:schemeClr val="dk2"/>
            </a:solidFill>
            <a:prstDash val="solid"/>
            <a:round/>
            <a:headEnd len="med" w="med" type="none"/>
            <a:tailEnd len="med" w="med" type="none"/>
          </a:ln>
        </p:spPr>
      </p:cxnSp>
      <p:cxnSp>
        <p:nvCxnSpPr>
          <p:cNvPr id="647" name="Google Shape;647;p122"/>
          <p:cNvCxnSpPr/>
          <p:nvPr/>
        </p:nvCxnSpPr>
        <p:spPr>
          <a:xfrm>
            <a:off x="2003625" y="2430400"/>
            <a:ext cx="6824100" cy="0"/>
          </a:xfrm>
          <a:prstGeom prst="straightConnector1">
            <a:avLst/>
          </a:prstGeom>
          <a:noFill/>
          <a:ln cap="flat" cmpd="sng" w="19050">
            <a:solidFill>
              <a:schemeClr val="dk2"/>
            </a:solidFill>
            <a:prstDash val="solid"/>
            <a:round/>
            <a:headEnd len="med" w="med" type="none"/>
            <a:tailEnd len="med" w="med" type="none"/>
          </a:ln>
        </p:spPr>
      </p:cxnSp>
      <p:sp>
        <p:nvSpPr>
          <p:cNvPr id="648" name="Google Shape;648;p122"/>
          <p:cNvSpPr txBox="1"/>
          <p:nvPr>
            <p:ph idx="1" type="body"/>
          </p:nvPr>
        </p:nvSpPr>
        <p:spPr>
          <a:xfrm>
            <a:off x="559925" y="2889300"/>
            <a:ext cx="82356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649" name="Google Shape;649;p122"/>
          <p:cNvSpPr txBox="1"/>
          <p:nvPr>
            <p:ph idx="2" type="body"/>
          </p:nvPr>
        </p:nvSpPr>
        <p:spPr>
          <a:xfrm>
            <a:off x="3704475" y="3902400"/>
            <a:ext cx="50910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
        <p:nvSpPr>
          <p:cNvPr id="650" name="Google Shape;650;p122"/>
          <p:cNvSpPr txBox="1"/>
          <p:nvPr>
            <p:ph idx="3" type="body"/>
          </p:nvPr>
        </p:nvSpPr>
        <p:spPr>
          <a:xfrm>
            <a:off x="717725" y="1269912"/>
            <a:ext cx="22458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651" name="Google Shape;651;p122"/>
          <p:cNvSpPr txBox="1"/>
          <p:nvPr/>
        </p:nvSpPr>
        <p:spPr>
          <a:xfrm>
            <a:off x="218675" y="547350"/>
            <a:ext cx="8752800" cy="4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GOAL STATEMENT</a:t>
            </a:r>
            <a:endParaRPr b="1" sz="2200" u="sng">
              <a:solidFill>
                <a:srgbClr val="3C4043"/>
              </a:solidFill>
              <a:latin typeface="Google Sans"/>
              <a:ea typeface="Google Sans"/>
              <a:cs typeface="Google Sans"/>
              <a:sym typeface="Google Sans"/>
            </a:endParaRPr>
          </a:p>
        </p:txBody>
      </p:sp>
      <p:sp>
        <p:nvSpPr>
          <p:cNvPr id="652" name="Google Shape;652;p122"/>
          <p:cNvSpPr txBox="1"/>
          <p:nvPr>
            <p:ph idx="4" type="body"/>
          </p:nvPr>
        </p:nvSpPr>
        <p:spPr>
          <a:xfrm>
            <a:off x="2003700" y="2061100"/>
            <a:ext cx="68241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653" name="Google Shape;653;p122"/>
          <p:cNvSpPr txBox="1"/>
          <p:nvPr>
            <p:ph idx="5" type="body"/>
          </p:nvPr>
        </p:nvSpPr>
        <p:spPr>
          <a:xfrm>
            <a:off x="4345166" y="1269900"/>
            <a:ext cx="44622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Statement Template">
  <p:cSld name="BLANK_1_1">
    <p:spTree>
      <p:nvGrpSpPr>
        <p:cNvPr id="654" name="Shape 654"/>
        <p:cNvGrpSpPr/>
        <p:nvPr/>
      </p:nvGrpSpPr>
      <p:grpSpPr>
        <a:xfrm>
          <a:off x="0" y="0"/>
          <a:ext cx="0" cy="0"/>
          <a:chOff x="0" y="0"/>
          <a:chExt cx="0" cy="0"/>
        </a:xfrm>
      </p:grpSpPr>
      <p:sp>
        <p:nvSpPr>
          <p:cNvPr id="655" name="Google Shape;655;p123"/>
          <p:cNvSpPr txBox="1"/>
          <p:nvPr/>
        </p:nvSpPr>
        <p:spPr>
          <a:xfrm>
            <a:off x="1484061" y="3420648"/>
            <a:ext cx="74607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insight</a:t>
            </a:r>
            <a:endParaRPr sz="1300">
              <a:solidFill>
                <a:srgbClr val="575757"/>
              </a:solidFill>
              <a:latin typeface="Google Sans"/>
              <a:ea typeface="Google Sans"/>
              <a:cs typeface="Google Sans"/>
              <a:sym typeface="Google Sans"/>
            </a:endParaRPr>
          </a:p>
        </p:txBody>
      </p:sp>
      <p:sp>
        <p:nvSpPr>
          <p:cNvPr id="656" name="Google Shape;656;p123"/>
          <p:cNvSpPr txBox="1"/>
          <p:nvPr/>
        </p:nvSpPr>
        <p:spPr>
          <a:xfrm>
            <a:off x="1817557" y="2508402"/>
            <a:ext cx="70944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need</a:t>
            </a:r>
            <a:endParaRPr sz="1300">
              <a:solidFill>
                <a:srgbClr val="575757"/>
              </a:solidFill>
              <a:latin typeface="Google Sans"/>
              <a:ea typeface="Google Sans"/>
              <a:cs typeface="Google Sans"/>
              <a:sym typeface="Google Sans"/>
            </a:endParaRPr>
          </a:p>
        </p:txBody>
      </p:sp>
      <p:sp>
        <p:nvSpPr>
          <p:cNvPr id="657" name="Google Shape;657;p123"/>
          <p:cNvSpPr txBox="1"/>
          <p:nvPr/>
        </p:nvSpPr>
        <p:spPr>
          <a:xfrm>
            <a:off x="3974262" y="1686259"/>
            <a:ext cx="4917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characteristics</a:t>
            </a:r>
            <a:endParaRPr sz="1300">
              <a:solidFill>
                <a:srgbClr val="575757"/>
              </a:solidFill>
              <a:latin typeface="Google Sans"/>
              <a:ea typeface="Google Sans"/>
              <a:cs typeface="Google Sans"/>
              <a:sym typeface="Google Sans"/>
            </a:endParaRPr>
          </a:p>
        </p:txBody>
      </p:sp>
      <p:sp>
        <p:nvSpPr>
          <p:cNvPr id="658" name="Google Shape;658;p123"/>
          <p:cNvSpPr txBox="1"/>
          <p:nvPr/>
        </p:nvSpPr>
        <p:spPr>
          <a:xfrm>
            <a:off x="79850" y="3018277"/>
            <a:ext cx="16281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because</a:t>
            </a:r>
            <a:endParaRPr sz="1800">
              <a:solidFill>
                <a:srgbClr val="3C4043"/>
              </a:solidFill>
              <a:latin typeface="Google Sans"/>
              <a:ea typeface="Google Sans"/>
              <a:cs typeface="Google Sans"/>
              <a:sym typeface="Google Sans"/>
            </a:endParaRPr>
          </a:p>
        </p:txBody>
      </p:sp>
      <p:sp>
        <p:nvSpPr>
          <p:cNvPr id="659" name="Google Shape;659;p123"/>
          <p:cNvSpPr txBox="1"/>
          <p:nvPr/>
        </p:nvSpPr>
        <p:spPr>
          <a:xfrm>
            <a:off x="3109100" y="1407714"/>
            <a:ext cx="8649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is a/an</a:t>
            </a:r>
            <a:endParaRPr sz="1800">
              <a:solidFill>
                <a:srgbClr val="3C4043"/>
              </a:solidFill>
              <a:latin typeface="Google Sans"/>
              <a:ea typeface="Google Sans"/>
              <a:cs typeface="Google Sans"/>
              <a:sym typeface="Google Sans"/>
            </a:endParaRPr>
          </a:p>
        </p:txBody>
      </p:sp>
      <p:sp>
        <p:nvSpPr>
          <p:cNvPr id="660" name="Google Shape;660;p123"/>
          <p:cNvSpPr txBox="1"/>
          <p:nvPr/>
        </p:nvSpPr>
        <p:spPr>
          <a:xfrm>
            <a:off x="393231" y="1698301"/>
            <a:ext cx="26658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name</a:t>
            </a:r>
            <a:endParaRPr sz="1300">
              <a:solidFill>
                <a:srgbClr val="575757"/>
              </a:solidFill>
              <a:latin typeface="Google Sans"/>
              <a:ea typeface="Google Sans"/>
              <a:cs typeface="Google Sans"/>
              <a:sym typeface="Google Sans"/>
            </a:endParaRPr>
          </a:p>
        </p:txBody>
      </p:sp>
      <p:sp>
        <p:nvSpPr>
          <p:cNvPr id="661" name="Google Shape;661;p123"/>
          <p:cNvSpPr txBox="1"/>
          <p:nvPr/>
        </p:nvSpPr>
        <p:spPr>
          <a:xfrm>
            <a:off x="79850" y="2144698"/>
            <a:ext cx="18543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who needs</a:t>
            </a:r>
            <a:endParaRPr sz="1800">
              <a:solidFill>
                <a:srgbClr val="3C4043"/>
              </a:solidFill>
              <a:latin typeface="Google Sans"/>
              <a:ea typeface="Google Sans"/>
              <a:cs typeface="Google Sans"/>
              <a:sym typeface="Google Sans"/>
            </a:endParaRPr>
          </a:p>
        </p:txBody>
      </p:sp>
      <p:sp>
        <p:nvSpPr>
          <p:cNvPr id="662" name="Google Shape;662;p123"/>
          <p:cNvSpPr txBox="1"/>
          <p:nvPr/>
        </p:nvSpPr>
        <p:spPr>
          <a:xfrm>
            <a:off x="8863411" y="3040211"/>
            <a:ext cx="2922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663" name="Google Shape;663;p123"/>
          <p:cNvCxnSpPr/>
          <p:nvPr/>
        </p:nvCxnSpPr>
        <p:spPr>
          <a:xfrm>
            <a:off x="443207" y="1687244"/>
            <a:ext cx="2665800" cy="0"/>
          </a:xfrm>
          <a:prstGeom prst="straightConnector1">
            <a:avLst/>
          </a:prstGeom>
          <a:noFill/>
          <a:ln cap="flat" cmpd="sng" w="19050">
            <a:solidFill>
              <a:schemeClr val="dk2"/>
            </a:solidFill>
            <a:prstDash val="solid"/>
            <a:round/>
            <a:headEnd len="med" w="med" type="none"/>
            <a:tailEnd len="med" w="med" type="none"/>
          </a:ln>
        </p:spPr>
      </p:cxnSp>
      <p:cxnSp>
        <p:nvCxnSpPr>
          <p:cNvPr id="664" name="Google Shape;664;p123"/>
          <p:cNvCxnSpPr/>
          <p:nvPr/>
        </p:nvCxnSpPr>
        <p:spPr>
          <a:xfrm>
            <a:off x="3974250" y="1695449"/>
            <a:ext cx="4917300" cy="0"/>
          </a:xfrm>
          <a:prstGeom prst="straightConnector1">
            <a:avLst/>
          </a:prstGeom>
          <a:noFill/>
          <a:ln cap="flat" cmpd="sng" w="19050">
            <a:solidFill>
              <a:schemeClr val="dk2"/>
            </a:solidFill>
            <a:prstDash val="solid"/>
            <a:round/>
            <a:headEnd len="med" w="med" type="none"/>
            <a:tailEnd len="med" w="med" type="none"/>
          </a:ln>
        </p:spPr>
      </p:cxnSp>
      <p:cxnSp>
        <p:nvCxnSpPr>
          <p:cNvPr id="665" name="Google Shape;665;p123"/>
          <p:cNvCxnSpPr/>
          <p:nvPr/>
        </p:nvCxnSpPr>
        <p:spPr>
          <a:xfrm>
            <a:off x="1484061" y="3362880"/>
            <a:ext cx="7460700" cy="0"/>
          </a:xfrm>
          <a:prstGeom prst="straightConnector1">
            <a:avLst/>
          </a:prstGeom>
          <a:noFill/>
          <a:ln cap="flat" cmpd="sng" w="19050">
            <a:solidFill>
              <a:schemeClr val="dk2"/>
            </a:solidFill>
            <a:prstDash val="solid"/>
            <a:round/>
            <a:headEnd len="med" w="med" type="none"/>
            <a:tailEnd len="med" w="med" type="none"/>
          </a:ln>
        </p:spPr>
      </p:cxnSp>
      <p:cxnSp>
        <p:nvCxnSpPr>
          <p:cNvPr id="666" name="Google Shape;666;p123"/>
          <p:cNvCxnSpPr/>
          <p:nvPr/>
        </p:nvCxnSpPr>
        <p:spPr>
          <a:xfrm>
            <a:off x="1817430" y="2510050"/>
            <a:ext cx="7094400" cy="0"/>
          </a:xfrm>
          <a:prstGeom prst="straightConnector1">
            <a:avLst/>
          </a:prstGeom>
          <a:noFill/>
          <a:ln cap="flat" cmpd="sng" w="19050">
            <a:solidFill>
              <a:schemeClr val="dk2"/>
            </a:solidFill>
            <a:prstDash val="solid"/>
            <a:round/>
            <a:headEnd len="med" w="med" type="none"/>
            <a:tailEnd len="med" w="med" type="none"/>
          </a:ln>
        </p:spPr>
      </p:cxnSp>
      <p:sp>
        <p:nvSpPr>
          <p:cNvPr id="667" name="Google Shape;667;p123"/>
          <p:cNvSpPr txBox="1"/>
          <p:nvPr>
            <p:ph idx="1" type="body"/>
          </p:nvPr>
        </p:nvSpPr>
        <p:spPr>
          <a:xfrm>
            <a:off x="1484061" y="2982597"/>
            <a:ext cx="74202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668" name="Google Shape;668;p123"/>
          <p:cNvSpPr txBox="1"/>
          <p:nvPr>
            <p:ph idx="2" type="body"/>
          </p:nvPr>
        </p:nvSpPr>
        <p:spPr>
          <a:xfrm>
            <a:off x="443210" y="1315038"/>
            <a:ext cx="26658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669" name="Google Shape;669;p123"/>
          <p:cNvSpPr txBox="1"/>
          <p:nvPr/>
        </p:nvSpPr>
        <p:spPr>
          <a:xfrm>
            <a:off x="393231" y="571000"/>
            <a:ext cx="8660400" cy="49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PROBLEM STATEMENT</a:t>
            </a:r>
            <a:endParaRPr b="1" sz="2200" u="sng">
              <a:solidFill>
                <a:srgbClr val="3C4043"/>
              </a:solidFill>
              <a:latin typeface="Google Sans"/>
              <a:ea typeface="Google Sans"/>
              <a:cs typeface="Google Sans"/>
              <a:sym typeface="Google Sans"/>
            </a:endParaRPr>
          </a:p>
        </p:txBody>
      </p:sp>
      <p:sp>
        <p:nvSpPr>
          <p:cNvPr id="670" name="Google Shape;670;p123"/>
          <p:cNvSpPr txBox="1"/>
          <p:nvPr>
            <p:ph idx="3" type="body"/>
          </p:nvPr>
        </p:nvSpPr>
        <p:spPr>
          <a:xfrm>
            <a:off x="1817508" y="2129767"/>
            <a:ext cx="70944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671" name="Google Shape;671;p123"/>
          <p:cNvSpPr txBox="1"/>
          <p:nvPr>
            <p:ph idx="4" type="body"/>
          </p:nvPr>
        </p:nvSpPr>
        <p:spPr>
          <a:xfrm>
            <a:off x="3974250" y="1315038"/>
            <a:ext cx="49173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f/Then Statement Template">
  <p:cSld name="BLANK_1_1_1">
    <p:spTree>
      <p:nvGrpSpPr>
        <p:cNvPr id="672" name="Shape 672"/>
        <p:cNvGrpSpPr/>
        <p:nvPr/>
      </p:nvGrpSpPr>
      <p:grpSpPr>
        <a:xfrm>
          <a:off x="0" y="0"/>
          <a:ext cx="0" cy="0"/>
          <a:chOff x="0" y="0"/>
          <a:chExt cx="0" cy="0"/>
        </a:xfrm>
      </p:grpSpPr>
      <p:sp>
        <p:nvSpPr>
          <p:cNvPr id="673" name="Google Shape;673;p124"/>
          <p:cNvSpPr txBox="1"/>
          <p:nvPr/>
        </p:nvSpPr>
        <p:spPr>
          <a:xfrm>
            <a:off x="1329208" y="2618668"/>
            <a:ext cx="7273200" cy="5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outcome</a:t>
            </a:r>
            <a:endParaRPr sz="1300">
              <a:solidFill>
                <a:srgbClr val="575757"/>
              </a:solidFill>
              <a:latin typeface="Google Sans"/>
              <a:ea typeface="Google Sans"/>
              <a:cs typeface="Google Sans"/>
              <a:sym typeface="Google Sans"/>
            </a:endParaRPr>
          </a:p>
        </p:txBody>
      </p:sp>
      <p:sp>
        <p:nvSpPr>
          <p:cNvPr id="674" name="Google Shape;674;p124"/>
          <p:cNvSpPr txBox="1"/>
          <p:nvPr/>
        </p:nvSpPr>
        <p:spPr>
          <a:xfrm>
            <a:off x="1329330" y="1716631"/>
            <a:ext cx="7230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action</a:t>
            </a:r>
            <a:endParaRPr sz="1300">
              <a:solidFill>
                <a:srgbClr val="575757"/>
              </a:solidFill>
              <a:latin typeface="Google Sans"/>
              <a:ea typeface="Google Sans"/>
              <a:cs typeface="Google Sans"/>
              <a:sym typeface="Google Sans"/>
            </a:endParaRPr>
          </a:p>
        </p:txBody>
      </p:sp>
      <p:sp>
        <p:nvSpPr>
          <p:cNvPr id="675" name="Google Shape;675;p124"/>
          <p:cNvSpPr txBox="1"/>
          <p:nvPr/>
        </p:nvSpPr>
        <p:spPr>
          <a:xfrm>
            <a:off x="188900" y="2182225"/>
            <a:ext cx="15279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then</a:t>
            </a:r>
            <a:endParaRPr sz="1800">
              <a:solidFill>
                <a:srgbClr val="3C4043"/>
              </a:solidFill>
              <a:latin typeface="Google Sans"/>
              <a:ea typeface="Google Sans"/>
              <a:cs typeface="Google Sans"/>
              <a:sym typeface="Google Sans"/>
            </a:endParaRPr>
          </a:p>
        </p:txBody>
      </p:sp>
      <p:sp>
        <p:nvSpPr>
          <p:cNvPr id="676" name="Google Shape;676;p124"/>
          <p:cNvSpPr txBox="1"/>
          <p:nvPr/>
        </p:nvSpPr>
        <p:spPr>
          <a:xfrm>
            <a:off x="188900" y="1350775"/>
            <a:ext cx="1207500" cy="5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If</a:t>
            </a:r>
            <a:endParaRPr sz="1800">
              <a:solidFill>
                <a:srgbClr val="3C4043"/>
              </a:solidFill>
              <a:latin typeface="Google Sans"/>
              <a:ea typeface="Google Sans"/>
              <a:cs typeface="Google Sans"/>
              <a:sym typeface="Google Sans"/>
            </a:endParaRPr>
          </a:p>
        </p:txBody>
      </p:sp>
      <p:sp>
        <p:nvSpPr>
          <p:cNvPr id="677" name="Google Shape;677;p124"/>
          <p:cNvSpPr txBox="1"/>
          <p:nvPr/>
        </p:nvSpPr>
        <p:spPr>
          <a:xfrm>
            <a:off x="8523033" y="2242490"/>
            <a:ext cx="2847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678" name="Google Shape;678;p124"/>
          <p:cNvCxnSpPr/>
          <p:nvPr/>
        </p:nvCxnSpPr>
        <p:spPr>
          <a:xfrm>
            <a:off x="1329208" y="2561546"/>
            <a:ext cx="7273200" cy="0"/>
          </a:xfrm>
          <a:prstGeom prst="straightConnector1">
            <a:avLst/>
          </a:prstGeom>
          <a:noFill/>
          <a:ln cap="flat" cmpd="sng" w="19050">
            <a:solidFill>
              <a:schemeClr val="dk2"/>
            </a:solidFill>
            <a:prstDash val="solid"/>
            <a:round/>
            <a:headEnd len="med" w="med" type="none"/>
            <a:tailEnd len="med" w="med" type="none"/>
          </a:ln>
        </p:spPr>
      </p:cxnSp>
      <p:cxnSp>
        <p:nvCxnSpPr>
          <p:cNvPr id="679" name="Google Shape;679;p124"/>
          <p:cNvCxnSpPr/>
          <p:nvPr/>
        </p:nvCxnSpPr>
        <p:spPr>
          <a:xfrm>
            <a:off x="1329200" y="1718260"/>
            <a:ext cx="7230000" cy="0"/>
          </a:xfrm>
          <a:prstGeom prst="straightConnector1">
            <a:avLst/>
          </a:prstGeom>
          <a:noFill/>
          <a:ln cap="flat" cmpd="sng" w="19050">
            <a:solidFill>
              <a:schemeClr val="dk2"/>
            </a:solidFill>
            <a:prstDash val="solid"/>
            <a:round/>
            <a:headEnd len="med" w="med" type="none"/>
            <a:tailEnd len="med" w="med" type="none"/>
          </a:ln>
        </p:spPr>
      </p:cxnSp>
      <p:sp>
        <p:nvSpPr>
          <p:cNvPr id="680" name="Google Shape;680;p124"/>
          <p:cNvSpPr txBox="1"/>
          <p:nvPr>
            <p:ph idx="1" type="body"/>
          </p:nvPr>
        </p:nvSpPr>
        <p:spPr>
          <a:xfrm>
            <a:off x="1329208" y="2185521"/>
            <a:ext cx="7233600" cy="3759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681" name="Google Shape;681;p124"/>
          <p:cNvSpPr txBox="1"/>
          <p:nvPr/>
        </p:nvSpPr>
        <p:spPr>
          <a:xfrm>
            <a:off x="494403" y="486725"/>
            <a:ext cx="8442600" cy="489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IF/THEN STATEMENT</a:t>
            </a:r>
            <a:endParaRPr b="1" sz="2200" u="sng">
              <a:solidFill>
                <a:srgbClr val="3C4043"/>
              </a:solidFill>
              <a:latin typeface="Google Sans"/>
              <a:ea typeface="Google Sans"/>
              <a:cs typeface="Google Sans"/>
              <a:sym typeface="Google Sans"/>
            </a:endParaRPr>
          </a:p>
        </p:txBody>
      </p:sp>
      <p:sp>
        <p:nvSpPr>
          <p:cNvPr id="682" name="Google Shape;682;p124"/>
          <p:cNvSpPr txBox="1"/>
          <p:nvPr>
            <p:ph idx="2" type="body"/>
          </p:nvPr>
        </p:nvSpPr>
        <p:spPr>
          <a:xfrm>
            <a:off x="1329279" y="1342250"/>
            <a:ext cx="7230000" cy="3759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683" name="Google Shape;683;p124"/>
          <p:cNvSpPr txBox="1"/>
          <p:nvPr/>
        </p:nvSpPr>
        <p:spPr>
          <a:xfrm>
            <a:off x="8510096" y="1404298"/>
            <a:ext cx="2976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84" name="Shape 684"/>
        <p:cNvGrpSpPr/>
        <p:nvPr/>
      </p:nvGrpSpPr>
      <p:grpSpPr>
        <a:xfrm>
          <a:off x="0" y="0"/>
          <a:ext cx="0" cy="0"/>
          <a:chOff x="0" y="0"/>
          <a:chExt cx="0" cy="0"/>
        </a:xfrm>
      </p:grpSpPr>
      <p:sp>
        <p:nvSpPr>
          <p:cNvPr id="685" name="Google Shape;685;p125"/>
          <p:cNvSpPr txBox="1"/>
          <p:nvPr/>
        </p:nvSpPr>
        <p:spPr>
          <a:xfrm>
            <a:off x="453213" y="894150"/>
            <a:ext cx="22470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1967D2"/>
                </a:solidFill>
                <a:latin typeface="Google Sans"/>
                <a:ea typeface="Google Sans"/>
                <a:cs typeface="Google Sans"/>
                <a:sym typeface="Google Sans"/>
              </a:rPr>
              <a:t>Who I am </a:t>
            </a:r>
            <a:endParaRPr b="1" sz="2400">
              <a:solidFill>
                <a:srgbClr val="1967D2"/>
              </a:solidFill>
              <a:latin typeface="Google Sans"/>
              <a:ea typeface="Google Sans"/>
              <a:cs typeface="Google Sans"/>
              <a:sym typeface="Google Sans"/>
            </a:endParaRPr>
          </a:p>
        </p:txBody>
      </p:sp>
      <p:sp>
        <p:nvSpPr>
          <p:cNvPr id="686" name="Google Shape;686;p125"/>
          <p:cNvSpPr txBox="1"/>
          <p:nvPr/>
        </p:nvSpPr>
        <p:spPr>
          <a:xfrm>
            <a:off x="0" y="471150"/>
            <a:ext cx="9144000" cy="4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434343"/>
                </a:solidFill>
                <a:latin typeface="Google Sans"/>
                <a:ea typeface="Google Sans"/>
                <a:cs typeface="Google Sans"/>
                <a:sym typeface="Google Sans"/>
              </a:rPr>
              <a:t>ELEVATOR PITCH</a:t>
            </a:r>
            <a:endParaRPr b="1" sz="2200" u="sng">
              <a:solidFill>
                <a:srgbClr val="434343"/>
              </a:solidFill>
              <a:latin typeface="Google Sans"/>
              <a:ea typeface="Google Sans"/>
              <a:cs typeface="Google Sans"/>
              <a:sym typeface="Google Sans"/>
            </a:endParaRPr>
          </a:p>
        </p:txBody>
      </p:sp>
      <p:sp>
        <p:nvSpPr>
          <p:cNvPr id="687" name="Google Shape;687;p125"/>
          <p:cNvSpPr txBox="1"/>
          <p:nvPr/>
        </p:nvSpPr>
        <p:spPr>
          <a:xfrm>
            <a:off x="453225" y="1773639"/>
            <a:ext cx="53421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188038"/>
                </a:solidFill>
                <a:latin typeface="Google Sans"/>
                <a:ea typeface="Google Sans"/>
                <a:cs typeface="Google Sans"/>
                <a:sym typeface="Google Sans"/>
              </a:rPr>
              <a:t>What I bring</a:t>
            </a:r>
            <a:endParaRPr b="1" sz="2400">
              <a:solidFill>
                <a:srgbClr val="188038"/>
              </a:solidFill>
              <a:latin typeface="Google Sans"/>
              <a:ea typeface="Google Sans"/>
              <a:cs typeface="Google Sans"/>
              <a:sym typeface="Google Sans"/>
            </a:endParaRPr>
          </a:p>
        </p:txBody>
      </p:sp>
      <p:sp>
        <p:nvSpPr>
          <p:cNvPr id="688" name="Google Shape;688;p125"/>
          <p:cNvSpPr txBox="1"/>
          <p:nvPr/>
        </p:nvSpPr>
        <p:spPr>
          <a:xfrm>
            <a:off x="453225" y="2778483"/>
            <a:ext cx="32262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E37400"/>
                </a:solidFill>
                <a:latin typeface="Google Sans"/>
                <a:ea typeface="Google Sans"/>
                <a:cs typeface="Google Sans"/>
                <a:sym typeface="Google Sans"/>
              </a:rPr>
              <a:t>Why I love the work</a:t>
            </a:r>
            <a:endParaRPr b="1" sz="2400">
              <a:solidFill>
                <a:srgbClr val="E37400"/>
              </a:solidFill>
              <a:latin typeface="Google Sans"/>
              <a:ea typeface="Google Sans"/>
              <a:cs typeface="Google Sans"/>
              <a:sym typeface="Google Sans"/>
            </a:endParaRPr>
          </a:p>
        </p:txBody>
      </p:sp>
      <p:sp>
        <p:nvSpPr>
          <p:cNvPr id="689" name="Google Shape;689;p125"/>
          <p:cNvSpPr txBox="1"/>
          <p:nvPr/>
        </p:nvSpPr>
        <p:spPr>
          <a:xfrm>
            <a:off x="453225" y="3859500"/>
            <a:ext cx="31362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C5221F"/>
                </a:solidFill>
                <a:latin typeface="Google Sans"/>
                <a:ea typeface="Google Sans"/>
                <a:cs typeface="Google Sans"/>
                <a:sym typeface="Google Sans"/>
              </a:rPr>
              <a:t>Why I’m interested</a:t>
            </a:r>
            <a:endParaRPr b="1" sz="2400">
              <a:solidFill>
                <a:srgbClr val="C5221F"/>
              </a:solidFill>
              <a:latin typeface="Google Sans"/>
              <a:ea typeface="Google Sans"/>
              <a:cs typeface="Google Sans"/>
              <a:sym typeface="Google Sans"/>
            </a:endParaRPr>
          </a:p>
        </p:txBody>
      </p:sp>
      <p:sp>
        <p:nvSpPr>
          <p:cNvPr id="690" name="Google Shape;690;p125"/>
          <p:cNvSpPr txBox="1"/>
          <p:nvPr>
            <p:ph idx="1" type="body"/>
          </p:nvPr>
        </p:nvSpPr>
        <p:spPr>
          <a:xfrm>
            <a:off x="95750" y="1332500"/>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691" name="Google Shape;691;p125"/>
          <p:cNvSpPr txBox="1"/>
          <p:nvPr>
            <p:ph idx="2" type="body"/>
          </p:nvPr>
        </p:nvSpPr>
        <p:spPr>
          <a:xfrm>
            <a:off x="95750" y="2322016"/>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692" name="Google Shape;692;p125"/>
          <p:cNvSpPr txBox="1"/>
          <p:nvPr>
            <p:ph idx="3" type="body"/>
          </p:nvPr>
        </p:nvSpPr>
        <p:spPr>
          <a:xfrm>
            <a:off x="95750" y="3393992"/>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693" name="Google Shape;693;p125"/>
          <p:cNvSpPr txBox="1"/>
          <p:nvPr>
            <p:ph idx="4" type="body"/>
          </p:nvPr>
        </p:nvSpPr>
        <p:spPr>
          <a:xfrm>
            <a:off x="95750" y="4465968"/>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athy Map Template">
  <p:cSld name="CUSTOM_1">
    <p:spTree>
      <p:nvGrpSpPr>
        <p:cNvPr id="694" name="Shape 694"/>
        <p:cNvGrpSpPr/>
        <p:nvPr/>
      </p:nvGrpSpPr>
      <p:grpSpPr>
        <a:xfrm>
          <a:off x="0" y="0"/>
          <a:ext cx="0" cy="0"/>
          <a:chOff x="0" y="0"/>
          <a:chExt cx="0" cy="0"/>
        </a:xfrm>
      </p:grpSpPr>
      <p:sp>
        <p:nvSpPr>
          <p:cNvPr id="695" name="Google Shape;695;p126"/>
          <p:cNvSpPr/>
          <p:nvPr/>
        </p:nvSpPr>
        <p:spPr>
          <a:xfrm>
            <a:off x="2244588" y="244338"/>
            <a:ext cx="2259000" cy="2259000"/>
          </a:xfrm>
          <a:prstGeom prst="rect">
            <a:avLst/>
          </a:prstGeom>
          <a:noFill/>
          <a:ln cap="flat" cmpd="sng" w="28575">
            <a:solidFill>
              <a:srgbClr val="4185F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1967D2"/>
                </a:solidFill>
                <a:latin typeface="Google Sans"/>
                <a:ea typeface="Google Sans"/>
                <a:cs typeface="Google Sans"/>
                <a:sym typeface="Google Sans"/>
              </a:rPr>
              <a:t>SAYS</a:t>
            </a:r>
            <a:endParaRPr b="1" sz="1600">
              <a:solidFill>
                <a:srgbClr val="1967D2"/>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696" name="Google Shape;696;p126"/>
          <p:cNvSpPr/>
          <p:nvPr/>
        </p:nvSpPr>
        <p:spPr>
          <a:xfrm>
            <a:off x="4640401" y="244338"/>
            <a:ext cx="2259000" cy="2259000"/>
          </a:xfrm>
          <a:prstGeom prst="rect">
            <a:avLst/>
          </a:prstGeom>
          <a:noFill/>
          <a:ln cap="flat" cmpd="sng" w="28575">
            <a:solidFill>
              <a:srgbClr val="E9433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C5221F"/>
                </a:solidFill>
                <a:latin typeface="Google Sans"/>
                <a:ea typeface="Google Sans"/>
                <a:cs typeface="Google Sans"/>
                <a:sym typeface="Google Sans"/>
              </a:rPr>
              <a:t>THINKS</a:t>
            </a:r>
            <a:endParaRPr b="1" sz="1600">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a:p>
            <a:pPr indent="0" lvl="0" marL="0" rtl="0" algn="l">
              <a:spcBef>
                <a:spcPts val="0"/>
              </a:spcBef>
              <a:spcAft>
                <a:spcPts val="0"/>
              </a:spcAft>
              <a:buNone/>
            </a:pPr>
            <a:r>
              <a:t/>
            </a:r>
            <a:endParaRPr b="1">
              <a:solidFill>
                <a:srgbClr val="4185F4"/>
              </a:solidFill>
              <a:latin typeface="Google Sans"/>
              <a:ea typeface="Google Sans"/>
              <a:cs typeface="Google Sans"/>
              <a:sym typeface="Google Sans"/>
            </a:endParaRPr>
          </a:p>
        </p:txBody>
      </p:sp>
      <p:sp>
        <p:nvSpPr>
          <p:cNvPr id="697" name="Google Shape;697;p126"/>
          <p:cNvSpPr/>
          <p:nvPr/>
        </p:nvSpPr>
        <p:spPr>
          <a:xfrm>
            <a:off x="4640401" y="2640151"/>
            <a:ext cx="2259000" cy="2259000"/>
          </a:xfrm>
          <a:prstGeom prst="rect">
            <a:avLst/>
          </a:prstGeom>
          <a:noFill/>
          <a:ln cap="flat" cmpd="sng" w="28575">
            <a:solidFill>
              <a:srgbClr val="FABC0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EA8600"/>
                </a:solidFill>
                <a:latin typeface="Google Sans"/>
                <a:ea typeface="Google Sans"/>
                <a:cs typeface="Google Sans"/>
                <a:sym typeface="Google Sans"/>
              </a:rPr>
              <a:t>FEELS</a:t>
            </a:r>
            <a:endParaRPr b="1" sz="1600">
              <a:solidFill>
                <a:srgbClr val="EA8600"/>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p:txBody>
      </p:sp>
      <p:sp>
        <p:nvSpPr>
          <p:cNvPr id="698" name="Google Shape;698;p126"/>
          <p:cNvSpPr/>
          <p:nvPr/>
        </p:nvSpPr>
        <p:spPr>
          <a:xfrm>
            <a:off x="2244588" y="2640151"/>
            <a:ext cx="2259000" cy="2259000"/>
          </a:xfrm>
          <a:prstGeom prst="rect">
            <a:avLst/>
          </a:prstGeom>
          <a:noFill/>
          <a:ln cap="flat" cmpd="sng" w="28575">
            <a:solidFill>
              <a:srgbClr val="33A85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178037"/>
                </a:solidFill>
                <a:latin typeface="Google Sans"/>
                <a:ea typeface="Google Sans"/>
                <a:cs typeface="Google Sans"/>
                <a:sym typeface="Google Sans"/>
              </a:rPr>
              <a:t>DOES</a:t>
            </a:r>
            <a:endParaRPr b="1" sz="1600">
              <a:solidFill>
                <a:srgbClr val="178037"/>
              </a:solidFill>
              <a:latin typeface="Google Sans"/>
              <a:ea typeface="Google Sans"/>
              <a:cs typeface="Google Sans"/>
              <a:sym typeface="Google Sans"/>
            </a:endParaRPr>
          </a:p>
          <a:p>
            <a:pPr indent="0" lvl="0" marL="0" rtl="0" algn="ctr">
              <a:spcBef>
                <a:spcPts val="0"/>
              </a:spcBef>
              <a:spcAft>
                <a:spcPts val="0"/>
              </a:spcAft>
              <a:buNone/>
            </a:pPr>
            <a:r>
              <a:t/>
            </a:r>
            <a:endParaRPr b="1">
              <a:solidFill>
                <a:srgbClr val="4185F4"/>
              </a:solidFill>
              <a:latin typeface="Google Sans"/>
              <a:ea typeface="Google Sans"/>
              <a:cs typeface="Google Sans"/>
              <a:sym typeface="Google Sans"/>
            </a:endParaRPr>
          </a:p>
          <a:p>
            <a:pPr indent="0" lvl="0" marL="0" rtl="0" algn="ctr">
              <a:spcBef>
                <a:spcPts val="0"/>
              </a:spcBef>
              <a:spcAft>
                <a:spcPts val="0"/>
              </a:spcAft>
              <a:buNone/>
            </a:pPr>
            <a:r>
              <a:t/>
            </a:r>
            <a:endParaRPr b="1">
              <a:solidFill>
                <a:srgbClr val="4185F4"/>
              </a:solidFill>
              <a:latin typeface="Google Sans"/>
              <a:ea typeface="Google Sans"/>
              <a:cs typeface="Google Sans"/>
              <a:sym typeface="Google Sans"/>
            </a:endParaRPr>
          </a:p>
        </p:txBody>
      </p:sp>
      <p:sp>
        <p:nvSpPr>
          <p:cNvPr id="699" name="Google Shape;699;p126"/>
          <p:cNvSpPr txBox="1"/>
          <p:nvPr/>
        </p:nvSpPr>
        <p:spPr>
          <a:xfrm>
            <a:off x="2284843" y="715056"/>
            <a:ext cx="21666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p:txBody>
      </p:sp>
      <p:sp>
        <p:nvSpPr>
          <p:cNvPr id="700" name="Google Shape;700;p126"/>
          <p:cNvSpPr txBox="1"/>
          <p:nvPr/>
        </p:nvSpPr>
        <p:spPr>
          <a:xfrm>
            <a:off x="2290739" y="3142647"/>
            <a:ext cx="2166600" cy="16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p:txBody>
      </p:sp>
      <p:sp>
        <p:nvSpPr>
          <p:cNvPr id="701" name="Google Shape;701;p126"/>
          <p:cNvSpPr txBox="1"/>
          <p:nvPr>
            <p:ph idx="1" type="body"/>
          </p:nvPr>
        </p:nvSpPr>
        <p:spPr>
          <a:xfrm>
            <a:off x="2337875" y="565350"/>
            <a:ext cx="2034600" cy="1778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702" name="Google Shape;702;p126"/>
          <p:cNvSpPr txBox="1"/>
          <p:nvPr>
            <p:ph idx="2" type="body"/>
          </p:nvPr>
        </p:nvSpPr>
        <p:spPr>
          <a:xfrm>
            <a:off x="2337875" y="2927550"/>
            <a:ext cx="2034600" cy="1918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703" name="Google Shape;703;p126"/>
          <p:cNvSpPr txBox="1"/>
          <p:nvPr>
            <p:ph idx="3" type="body"/>
          </p:nvPr>
        </p:nvSpPr>
        <p:spPr>
          <a:xfrm>
            <a:off x="4752600" y="565350"/>
            <a:ext cx="2034600" cy="1778400"/>
          </a:xfrm>
          <a:prstGeom prst="rect">
            <a:avLst/>
          </a:prstGeom>
        </p:spPr>
        <p:txBody>
          <a:bodyPr anchorCtr="0" anchor="t" bIns="91425" lIns="91425" spcFirstLastPara="1" rIns="91425" wrap="square" tIns="91425">
            <a:normAutofit/>
          </a:bodyPr>
          <a:lstStyle>
            <a:lvl1pPr indent="-304800" lvl="0" marL="457200" rtl="0" algn="r">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lgn="r">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lgn="r">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lgn="r">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lgn="r">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lgn="r">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lgn="r">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lgn="r">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lgn="r">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704" name="Google Shape;704;p126"/>
          <p:cNvSpPr txBox="1"/>
          <p:nvPr>
            <p:ph idx="4" type="body"/>
          </p:nvPr>
        </p:nvSpPr>
        <p:spPr>
          <a:xfrm>
            <a:off x="4752600" y="2927550"/>
            <a:ext cx="2034600" cy="1778400"/>
          </a:xfrm>
          <a:prstGeom prst="rect">
            <a:avLst/>
          </a:prstGeom>
        </p:spPr>
        <p:txBody>
          <a:bodyPr anchorCtr="0" anchor="t" bIns="91425" lIns="91425" spcFirstLastPara="1" rIns="91425" wrap="square" tIns="91425">
            <a:normAutofit/>
          </a:bodyPr>
          <a:lstStyle>
            <a:lvl1pPr indent="-304800" lvl="0" marL="457200" rtl="0" algn="r">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lgn="r">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lgn="r">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lgn="r">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lgn="r">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lgn="r">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lgn="r">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lgn="r">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lgn="r">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705" name="Google Shape;705;p126"/>
          <p:cNvSpPr/>
          <p:nvPr/>
        </p:nvSpPr>
        <p:spPr>
          <a:xfrm>
            <a:off x="3801933" y="1801684"/>
            <a:ext cx="1539900" cy="1539900"/>
          </a:xfrm>
          <a:prstGeom prst="ellipse">
            <a:avLst/>
          </a:prstGeom>
          <a:solidFill>
            <a:srgbClr val="FFFFFF"/>
          </a:solidFill>
          <a:ln cap="flat" cmpd="sng" w="28575">
            <a:solidFill>
              <a:srgbClr val="5E62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E6268"/>
                </a:solidFill>
                <a:latin typeface="Google Sans"/>
                <a:ea typeface="Google Sans"/>
                <a:cs typeface="Google Sans"/>
                <a:sym typeface="Google Sans"/>
              </a:rPr>
              <a:t>User</a:t>
            </a:r>
            <a:endParaRPr b="1" sz="1800">
              <a:solidFill>
                <a:srgbClr val="5E6268"/>
              </a:solidFill>
              <a:latin typeface="Google Sans"/>
              <a:ea typeface="Google Sans"/>
              <a:cs typeface="Google Sans"/>
              <a:sym typeface="Googl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Story Template">
  <p:cSld name="CUSTOM_2">
    <p:spTree>
      <p:nvGrpSpPr>
        <p:cNvPr id="706" name="Shape 706"/>
        <p:cNvGrpSpPr/>
        <p:nvPr/>
      </p:nvGrpSpPr>
      <p:grpSpPr>
        <a:xfrm>
          <a:off x="0" y="0"/>
          <a:ext cx="0" cy="0"/>
          <a:chOff x="0" y="0"/>
          <a:chExt cx="0" cy="0"/>
        </a:xfrm>
      </p:grpSpPr>
      <p:sp>
        <p:nvSpPr>
          <p:cNvPr id="707" name="Google Shape;707;p127"/>
          <p:cNvSpPr txBox="1"/>
          <p:nvPr/>
        </p:nvSpPr>
        <p:spPr>
          <a:xfrm>
            <a:off x="247375" y="500650"/>
            <a:ext cx="83619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2200" u="sng" cap="none" strike="noStrike">
                <a:solidFill>
                  <a:srgbClr val="3C4043"/>
                </a:solidFill>
                <a:latin typeface="Google Sans"/>
                <a:ea typeface="Google Sans"/>
                <a:cs typeface="Google Sans"/>
                <a:sym typeface="Google Sans"/>
              </a:rPr>
              <a:t>U</a:t>
            </a:r>
            <a:r>
              <a:rPr b="1" lang="en" sz="2200" u="sng">
                <a:solidFill>
                  <a:srgbClr val="3C4043"/>
                </a:solidFill>
                <a:latin typeface="Google Sans"/>
                <a:ea typeface="Google Sans"/>
                <a:cs typeface="Google Sans"/>
                <a:sym typeface="Google Sans"/>
              </a:rPr>
              <a:t>SER</a:t>
            </a:r>
            <a:r>
              <a:rPr b="1" i="0" lang="en" sz="2200" u="sng" cap="none" strike="noStrike">
                <a:solidFill>
                  <a:srgbClr val="3C4043"/>
                </a:solidFill>
                <a:latin typeface="Google Sans"/>
                <a:ea typeface="Google Sans"/>
                <a:cs typeface="Google Sans"/>
                <a:sym typeface="Google Sans"/>
              </a:rPr>
              <a:t> S</a:t>
            </a:r>
            <a:r>
              <a:rPr b="1" lang="en" sz="2200" u="sng">
                <a:solidFill>
                  <a:srgbClr val="3C4043"/>
                </a:solidFill>
                <a:latin typeface="Google Sans"/>
                <a:ea typeface="Google Sans"/>
                <a:cs typeface="Google Sans"/>
                <a:sym typeface="Google Sans"/>
              </a:rPr>
              <a:t>TORY</a:t>
            </a:r>
            <a:endParaRPr b="1" i="0" sz="2200" u="sng" cap="none" strike="noStrike">
              <a:solidFill>
                <a:srgbClr val="3C4043"/>
              </a:solidFill>
              <a:latin typeface="Google Sans"/>
              <a:ea typeface="Google Sans"/>
              <a:cs typeface="Google Sans"/>
              <a:sym typeface="Google Sans"/>
            </a:endParaRPr>
          </a:p>
        </p:txBody>
      </p:sp>
      <p:sp>
        <p:nvSpPr>
          <p:cNvPr id="708" name="Google Shape;708;p127"/>
          <p:cNvSpPr txBox="1"/>
          <p:nvPr/>
        </p:nvSpPr>
        <p:spPr>
          <a:xfrm>
            <a:off x="216675" y="1378650"/>
            <a:ext cx="1152900" cy="482700"/>
          </a:xfrm>
          <a:prstGeom prst="rect">
            <a:avLst/>
          </a:prstGeom>
          <a:noFill/>
          <a:ln>
            <a:noFill/>
          </a:ln>
        </p:spPr>
        <p:txBody>
          <a:bodyPr anchorCtr="0" anchor="t" bIns="0"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3C4043"/>
                </a:solidFill>
                <a:latin typeface="Google Sans"/>
                <a:ea typeface="Google Sans"/>
                <a:cs typeface="Google Sans"/>
                <a:sym typeface="Google Sans"/>
              </a:rPr>
              <a:t>As a/an</a:t>
            </a:r>
            <a:endParaRPr b="1" i="0" sz="1900" u="none" cap="none" strike="noStrike">
              <a:solidFill>
                <a:srgbClr val="3C4043"/>
              </a:solidFill>
              <a:latin typeface="Google Sans"/>
              <a:ea typeface="Google Sans"/>
              <a:cs typeface="Google Sans"/>
              <a:sym typeface="Google Sans"/>
            </a:endParaRPr>
          </a:p>
        </p:txBody>
      </p:sp>
      <p:sp>
        <p:nvSpPr>
          <p:cNvPr id="709" name="Google Shape;709;p127"/>
          <p:cNvSpPr txBox="1"/>
          <p:nvPr/>
        </p:nvSpPr>
        <p:spPr>
          <a:xfrm>
            <a:off x="267775" y="2248700"/>
            <a:ext cx="1332600" cy="482700"/>
          </a:xfrm>
          <a:prstGeom prst="rect">
            <a:avLst/>
          </a:prstGeom>
          <a:noFill/>
          <a:ln>
            <a:noFill/>
          </a:ln>
        </p:spPr>
        <p:txBody>
          <a:bodyPr anchorCtr="0" anchor="t" bIns="0" lIns="0"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3C4043"/>
                </a:solidFill>
                <a:latin typeface="Google Sans"/>
                <a:ea typeface="Google Sans"/>
                <a:cs typeface="Google Sans"/>
                <a:sym typeface="Google Sans"/>
              </a:rPr>
              <a:t>I want to</a:t>
            </a:r>
            <a:endParaRPr b="1" i="0" sz="1900" u="none" cap="none" strike="noStrike">
              <a:solidFill>
                <a:srgbClr val="3C4043"/>
              </a:solidFill>
              <a:latin typeface="Google Sans"/>
              <a:ea typeface="Google Sans"/>
              <a:cs typeface="Google Sans"/>
              <a:sym typeface="Google Sans"/>
            </a:endParaRPr>
          </a:p>
        </p:txBody>
      </p:sp>
      <p:sp>
        <p:nvSpPr>
          <p:cNvPr id="710" name="Google Shape;710;p127"/>
          <p:cNvSpPr txBox="1"/>
          <p:nvPr/>
        </p:nvSpPr>
        <p:spPr>
          <a:xfrm>
            <a:off x="292875" y="3266475"/>
            <a:ext cx="1041300" cy="482700"/>
          </a:xfrm>
          <a:prstGeom prst="rect">
            <a:avLst/>
          </a:prstGeom>
          <a:noFill/>
          <a:ln>
            <a:noFill/>
          </a:ln>
        </p:spPr>
        <p:txBody>
          <a:bodyPr anchorCtr="0" anchor="t" bIns="0" lIns="0"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3C4043"/>
                </a:solidFill>
                <a:latin typeface="Google Sans"/>
                <a:ea typeface="Google Sans"/>
                <a:cs typeface="Google Sans"/>
                <a:sym typeface="Google Sans"/>
              </a:rPr>
              <a:t>so that</a:t>
            </a:r>
            <a:endParaRPr b="1" i="0" sz="1900" u="none" cap="none" strike="noStrike">
              <a:solidFill>
                <a:srgbClr val="3C4043"/>
              </a:solidFill>
              <a:latin typeface="Google Sans"/>
              <a:ea typeface="Google Sans"/>
              <a:cs typeface="Google Sans"/>
              <a:sym typeface="Google Sans"/>
            </a:endParaRPr>
          </a:p>
        </p:txBody>
      </p:sp>
      <p:sp>
        <p:nvSpPr>
          <p:cNvPr id="711" name="Google Shape;711;p127"/>
          <p:cNvSpPr txBox="1"/>
          <p:nvPr/>
        </p:nvSpPr>
        <p:spPr>
          <a:xfrm>
            <a:off x="1370400" y="1775450"/>
            <a:ext cx="7273200" cy="332100"/>
          </a:xfrm>
          <a:prstGeom prst="rect">
            <a:avLst/>
          </a:prstGeom>
          <a:no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575757"/>
                </a:solidFill>
                <a:latin typeface="Google Sans"/>
                <a:ea typeface="Google Sans"/>
                <a:cs typeface="Google Sans"/>
                <a:sym typeface="Google Sans"/>
              </a:rPr>
              <a:t>type of user</a:t>
            </a:r>
            <a:endParaRPr i="0" sz="1200" u="none" cap="none" strike="noStrike">
              <a:solidFill>
                <a:srgbClr val="575757"/>
              </a:solidFill>
              <a:latin typeface="Google Sans"/>
              <a:ea typeface="Google Sans"/>
              <a:cs typeface="Google Sans"/>
              <a:sym typeface="Google Sans"/>
            </a:endParaRPr>
          </a:p>
        </p:txBody>
      </p:sp>
      <p:sp>
        <p:nvSpPr>
          <p:cNvPr id="712" name="Google Shape;712;p127"/>
          <p:cNvSpPr txBox="1"/>
          <p:nvPr/>
        </p:nvSpPr>
        <p:spPr>
          <a:xfrm>
            <a:off x="1370325" y="2628750"/>
            <a:ext cx="7273200" cy="332100"/>
          </a:xfrm>
          <a:prstGeom prst="rect">
            <a:avLst/>
          </a:prstGeom>
          <a:no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575757"/>
                </a:solidFill>
                <a:latin typeface="Google Sans"/>
                <a:ea typeface="Google Sans"/>
                <a:cs typeface="Google Sans"/>
                <a:sym typeface="Google Sans"/>
              </a:rPr>
              <a:t>action</a:t>
            </a:r>
            <a:endParaRPr i="0" sz="1200" u="none" cap="none" strike="noStrike">
              <a:solidFill>
                <a:srgbClr val="575757"/>
              </a:solidFill>
              <a:latin typeface="Google Sans"/>
              <a:ea typeface="Google Sans"/>
              <a:cs typeface="Google Sans"/>
              <a:sym typeface="Google Sans"/>
            </a:endParaRPr>
          </a:p>
        </p:txBody>
      </p:sp>
      <p:sp>
        <p:nvSpPr>
          <p:cNvPr id="713" name="Google Shape;713;p127"/>
          <p:cNvSpPr txBox="1"/>
          <p:nvPr/>
        </p:nvSpPr>
        <p:spPr>
          <a:xfrm>
            <a:off x="1370400" y="3618775"/>
            <a:ext cx="7273200" cy="308100"/>
          </a:xfrm>
          <a:prstGeom prst="rect">
            <a:avLst/>
          </a:prstGeom>
          <a:no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575757"/>
                </a:solidFill>
                <a:latin typeface="Google Sans"/>
                <a:ea typeface="Google Sans"/>
                <a:cs typeface="Google Sans"/>
                <a:sym typeface="Google Sans"/>
              </a:rPr>
              <a:t>benefit</a:t>
            </a:r>
            <a:endParaRPr i="0" sz="1200" u="none" cap="none" strike="noStrike">
              <a:solidFill>
                <a:srgbClr val="575757"/>
              </a:solidFill>
              <a:latin typeface="Google Sans"/>
              <a:ea typeface="Google Sans"/>
              <a:cs typeface="Google Sans"/>
              <a:sym typeface="Google Sans"/>
            </a:endParaRPr>
          </a:p>
        </p:txBody>
      </p:sp>
      <p:sp>
        <p:nvSpPr>
          <p:cNvPr id="714" name="Google Shape;714;p127"/>
          <p:cNvSpPr txBox="1"/>
          <p:nvPr/>
        </p:nvSpPr>
        <p:spPr>
          <a:xfrm>
            <a:off x="8572800" y="3133775"/>
            <a:ext cx="122700" cy="5187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 sz="2400" u="none" cap="none" strike="noStrike">
                <a:solidFill>
                  <a:srgbClr val="5F6368"/>
                </a:solidFill>
                <a:latin typeface="Google Sans"/>
                <a:ea typeface="Google Sans"/>
                <a:cs typeface="Google Sans"/>
                <a:sym typeface="Google Sans"/>
              </a:rPr>
              <a:t>.</a:t>
            </a:r>
            <a:endParaRPr i="0" sz="2400" u="none" cap="none" strike="noStrike">
              <a:solidFill>
                <a:srgbClr val="5F6368"/>
              </a:solidFill>
              <a:latin typeface="Google Sans"/>
              <a:ea typeface="Google Sans"/>
              <a:cs typeface="Google Sans"/>
              <a:sym typeface="Google Sans"/>
            </a:endParaRPr>
          </a:p>
        </p:txBody>
      </p:sp>
      <p:cxnSp>
        <p:nvCxnSpPr>
          <p:cNvPr id="715" name="Google Shape;715;p127"/>
          <p:cNvCxnSpPr/>
          <p:nvPr/>
        </p:nvCxnSpPr>
        <p:spPr>
          <a:xfrm>
            <a:off x="1370408" y="1713771"/>
            <a:ext cx="7273200" cy="0"/>
          </a:xfrm>
          <a:prstGeom prst="straightConnector1">
            <a:avLst/>
          </a:prstGeom>
          <a:noFill/>
          <a:ln cap="flat" cmpd="sng" w="19050">
            <a:solidFill>
              <a:schemeClr val="dk2"/>
            </a:solidFill>
            <a:prstDash val="solid"/>
            <a:round/>
            <a:headEnd len="med" w="med" type="none"/>
            <a:tailEnd len="med" w="med" type="none"/>
          </a:ln>
        </p:spPr>
      </p:cxnSp>
      <p:cxnSp>
        <p:nvCxnSpPr>
          <p:cNvPr id="716" name="Google Shape;716;p127"/>
          <p:cNvCxnSpPr/>
          <p:nvPr/>
        </p:nvCxnSpPr>
        <p:spPr>
          <a:xfrm>
            <a:off x="1370408" y="2628171"/>
            <a:ext cx="7273200" cy="0"/>
          </a:xfrm>
          <a:prstGeom prst="straightConnector1">
            <a:avLst/>
          </a:prstGeom>
          <a:noFill/>
          <a:ln cap="flat" cmpd="sng" w="19050">
            <a:solidFill>
              <a:schemeClr val="dk2"/>
            </a:solidFill>
            <a:prstDash val="solid"/>
            <a:round/>
            <a:headEnd len="med" w="med" type="none"/>
            <a:tailEnd len="med" w="med" type="none"/>
          </a:ln>
        </p:spPr>
      </p:cxnSp>
      <p:cxnSp>
        <p:nvCxnSpPr>
          <p:cNvPr id="717" name="Google Shape;717;p127"/>
          <p:cNvCxnSpPr/>
          <p:nvPr/>
        </p:nvCxnSpPr>
        <p:spPr>
          <a:xfrm>
            <a:off x="1370408" y="3618771"/>
            <a:ext cx="7273200" cy="0"/>
          </a:xfrm>
          <a:prstGeom prst="straightConnector1">
            <a:avLst/>
          </a:prstGeom>
          <a:noFill/>
          <a:ln cap="flat" cmpd="sng" w="19050">
            <a:solidFill>
              <a:schemeClr val="dk2"/>
            </a:solidFill>
            <a:prstDash val="solid"/>
            <a:round/>
            <a:headEnd len="med" w="med" type="none"/>
            <a:tailEnd len="med" w="med" type="none"/>
          </a:ln>
        </p:spPr>
      </p:cxnSp>
      <p:sp>
        <p:nvSpPr>
          <p:cNvPr id="718" name="Google Shape;718;p127"/>
          <p:cNvSpPr txBox="1"/>
          <p:nvPr>
            <p:ph idx="1" type="body"/>
          </p:nvPr>
        </p:nvSpPr>
        <p:spPr>
          <a:xfrm>
            <a:off x="1364425" y="1370400"/>
            <a:ext cx="7273200" cy="332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1967D2"/>
              </a:buClr>
              <a:buSzPts val="1600"/>
              <a:buFont typeface="Google Sans"/>
              <a:buChar char="●"/>
              <a:defRPr sz="16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Char char="○"/>
              <a:defRPr>
                <a:solidFill>
                  <a:srgbClr val="1967D2"/>
                </a:solidFill>
              </a:defRPr>
            </a:lvl2pPr>
            <a:lvl3pPr indent="-317500" lvl="2" marL="1371600" rtl="0">
              <a:spcBef>
                <a:spcPts val="0"/>
              </a:spcBef>
              <a:spcAft>
                <a:spcPts val="0"/>
              </a:spcAft>
              <a:buClr>
                <a:srgbClr val="1967D2"/>
              </a:buClr>
              <a:buSzPts val="1400"/>
              <a:buChar char="■"/>
              <a:defRPr>
                <a:solidFill>
                  <a:srgbClr val="1967D2"/>
                </a:solidFill>
              </a:defRPr>
            </a:lvl3pPr>
            <a:lvl4pPr indent="-317500" lvl="3" marL="1828800" rtl="0">
              <a:spcBef>
                <a:spcPts val="0"/>
              </a:spcBef>
              <a:spcAft>
                <a:spcPts val="0"/>
              </a:spcAft>
              <a:buClr>
                <a:srgbClr val="1967D2"/>
              </a:buClr>
              <a:buSzPts val="1400"/>
              <a:buChar char="●"/>
              <a:defRPr>
                <a:solidFill>
                  <a:srgbClr val="1967D2"/>
                </a:solidFill>
              </a:defRPr>
            </a:lvl4pPr>
            <a:lvl5pPr indent="-317500" lvl="4" marL="2286000" rtl="0">
              <a:spcBef>
                <a:spcPts val="0"/>
              </a:spcBef>
              <a:spcAft>
                <a:spcPts val="0"/>
              </a:spcAft>
              <a:buClr>
                <a:srgbClr val="1967D2"/>
              </a:buClr>
              <a:buSzPts val="1400"/>
              <a:buChar char="○"/>
              <a:defRPr>
                <a:solidFill>
                  <a:srgbClr val="1967D2"/>
                </a:solidFill>
              </a:defRPr>
            </a:lvl5pPr>
            <a:lvl6pPr indent="-317500" lvl="5" marL="2743200" rtl="0">
              <a:spcBef>
                <a:spcPts val="0"/>
              </a:spcBef>
              <a:spcAft>
                <a:spcPts val="0"/>
              </a:spcAft>
              <a:buClr>
                <a:srgbClr val="1967D2"/>
              </a:buClr>
              <a:buSzPts val="1400"/>
              <a:buChar char="■"/>
              <a:defRPr>
                <a:solidFill>
                  <a:srgbClr val="1967D2"/>
                </a:solidFill>
              </a:defRPr>
            </a:lvl6pPr>
            <a:lvl7pPr indent="-317500" lvl="6" marL="3200400" rtl="0">
              <a:spcBef>
                <a:spcPts val="0"/>
              </a:spcBef>
              <a:spcAft>
                <a:spcPts val="0"/>
              </a:spcAft>
              <a:buClr>
                <a:srgbClr val="1967D2"/>
              </a:buClr>
              <a:buSzPts val="1400"/>
              <a:buChar char="●"/>
              <a:defRPr>
                <a:solidFill>
                  <a:srgbClr val="1967D2"/>
                </a:solidFill>
              </a:defRPr>
            </a:lvl7pPr>
            <a:lvl8pPr indent="-317500" lvl="7" marL="3657600" rtl="0">
              <a:spcBef>
                <a:spcPts val="0"/>
              </a:spcBef>
              <a:spcAft>
                <a:spcPts val="0"/>
              </a:spcAft>
              <a:buClr>
                <a:srgbClr val="1967D2"/>
              </a:buClr>
              <a:buSzPts val="1400"/>
              <a:buChar char="○"/>
              <a:defRPr>
                <a:solidFill>
                  <a:srgbClr val="1967D2"/>
                </a:solidFill>
              </a:defRPr>
            </a:lvl8pPr>
            <a:lvl9pPr indent="-317500" lvl="8" marL="4114800" rtl="0">
              <a:spcBef>
                <a:spcPts val="0"/>
              </a:spcBef>
              <a:spcAft>
                <a:spcPts val="0"/>
              </a:spcAft>
              <a:buClr>
                <a:srgbClr val="1967D2"/>
              </a:buClr>
              <a:buSzPts val="1400"/>
              <a:buChar char="■"/>
              <a:defRPr>
                <a:solidFill>
                  <a:srgbClr val="1967D2"/>
                </a:solidFill>
              </a:defRPr>
            </a:lvl9pPr>
          </a:lstStyle>
          <a:p/>
        </p:txBody>
      </p:sp>
      <p:sp>
        <p:nvSpPr>
          <p:cNvPr id="719" name="Google Shape;719;p127"/>
          <p:cNvSpPr txBox="1"/>
          <p:nvPr>
            <p:ph idx="2" type="body"/>
          </p:nvPr>
        </p:nvSpPr>
        <p:spPr>
          <a:xfrm>
            <a:off x="1364425" y="2284800"/>
            <a:ext cx="7273200" cy="332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C5221F"/>
              </a:buClr>
              <a:buSzPts val="1600"/>
              <a:buFont typeface="Google Sans"/>
              <a:buChar char="●"/>
              <a:defRPr sz="16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Char char="○"/>
              <a:defRPr>
                <a:solidFill>
                  <a:srgbClr val="C5221F"/>
                </a:solidFill>
              </a:defRPr>
            </a:lvl2pPr>
            <a:lvl3pPr indent="-317500" lvl="2" marL="1371600" rtl="0">
              <a:spcBef>
                <a:spcPts val="0"/>
              </a:spcBef>
              <a:spcAft>
                <a:spcPts val="0"/>
              </a:spcAft>
              <a:buClr>
                <a:srgbClr val="C5221F"/>
              </a:buClr>
              <a:buSzPts val="1400"/>
              <a:buChar char="■"/>
              <a:defRPr>
                <a:solidFill>
                  <a:srgbClr val="C5221F"/>
                </a:solidFill>
              </a:defRPr>
            </a:lvl3pPr>
            <a:lvl4pPr indent="-317500" lvl="3" marL="1828800" rtl="0">
              <a:spcBef>
                <a:spcPts val="0"/>
              </a:spcBef>
              <a:spcAft>
                <a:spcPts val="0"/>
              </a:spcAft>
              <a:buClr>
                <a:srgbClr val="C5221F"/>
              </a:buClr>
              <a:buSzPts val="1400"/>
              <a:buChar char="●"/>
              <a:defRPr>
                <a:solidFill>
                  <a:srgbClr val="C5221F"/>
                </a:solidFill>
              </a:defRPr>
            </a:lvl4pPr>
            <a:lvl5pPr indent="-317500" lvl="4" marL="2286000" rtl="0">
              <a:spcBef>
                <a:spcPts val="0"/>
              </a:spcBef>
              <a:spcAft>
                <a:spcPts val="0"/>
              </a:spcAft>
              <a:buClr>
                <a:srgbClr val="C5221F"/>
              </a:buClr>
              <a:buSzPts val="1400"/>
              <a:buChar char="○"/>
              <a:defRPr>
                <a:solidFill>
                  <a:srgbClr val="C5221F"/>
                </a:solidFill>
              </a:defRPr>
            </a:lvl5pPr>
            <a:lvl6pPr indent="-317500" lvl="5" marL="2743200" rtl="0">
              <a:spcBef>
                <a:spcPts val="0"/>
              </a:spcBef>
              <a:spcAft>
                <a:spcPts val="0"/>
              </a:spcAft>
              <a:buClr>
                <a:srgbClr val="C5221F"/>
              </a:buClr>
              <a:buSzPts val="1400"/>
              <a:buChar char="■"/>
              <a:defRPr>
                <a:solidFill>
                  <a:srgbClr val="C5221F"/>
                </a:solidFill>
              </a:defRPr>
            </a:lvl6pPr>
            <a:lvl7pPr indent="-317500" lvl="6" marL="3200400" rtl="0">
              <a:spcBef>
                <a:spcPts val="0"/>
              </a:spcBef>
              <a:spcAft>
                <a:spcPts val="0"/>
              </a:spcAft>
              <a:buClr>
                <a:srgbClr val="C5221F"/>
              </a:buClr>
              <a:buSzPts val="1400"/>
              <a:buChar char="●"/>
              <a:defRPr>
                <a:solidFill>
                  <a:srgbClr val="C5221F"/>
                </a:solidFill>
              </a:defRPr>
            </a:lvl7pPr>
            <a:lvl8pPr indent="-317500" lvl="7" marL="3657600" rtl="0">
              <a:spcBef>
                <a:spcPts val="0"/>
              </a:spcBef>
              <a:spcAft>
                <a:spcPts val="0"/>
              </a:spcAft>
              <a:buClr>
                <a:srgbClr val="C5221F"/>
              </a:buClr>
              <a:buSzPts val="1400"/>
              <a:buChar char="○"/>
              <a:defRPr>
                <a:solidFill>
                  <a:srgbClr val="C5221F"/>
                </a:solidFill>
              </a:defRPr>
            </a:lvl8pPr>
            <a:lvl9pPr indent="-317500" lvl="8" marL="4114800" rtl="0">
              <a:spcBef>
                <a:spcPts val="0"/>
              </a:spcBef>
              <a:spcAft>
                <a:spcPts val="0"/>
              </a:spcAft>
              <a:buClr>
                <a:srgbClr val="C5221F"/>
              </a:buClr>
              <a:buSzPts val="1400"/>
              <a:buChar char="■"/>
              <a:defRPr>
                <a:solidFill>
                  <a:srgbClr val="C5221F"/>
                </a:solidFill>
              </a:defRPr>
            </a:lvl9pPr>
          </a:lstStyle>
          <a:p/>
        </p:txBody>
      </p:sp>
      <p:sp>
        <p:nvSpPr>
          <p:cNvPr id="720" name="Google Shape;720;p127"/>
          <p:cNvSpPr txBox="1"/>
          <p:nvPr>
            <p:ph idx="3" type="body"/>
          </p:nvPr>
        </p:nvSpPr>
        <p:spPr>
          <a:xfrm>
            <a:off x="1364425" y="3275400"/>
            <a:ext cx="7273200" cy="332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188038"/>
              </a:buClr>
              <a:buSzPts val="1600"/>
              <a:buFont typeface="Google Sans"/>
              <a:buChar char="●"/>
              <a:defRPr sz="16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Char char="○"/>
              <a:defRPr>
                <a:solidFill>
                  <a:srgbClr val="188038"/>
                </a:solidFill>
              </a:defRPr>
            </a:lvl2pPr>
            <a:lvl3pPr indent="-317500" lvl="2" marL="1371600" rtl="0">
              <a:spcBef>
                <a:spcPts val="0"/>
              </a:spcBef>
              <a:spcAft>
                <a:spcPts val="0"/>
              </a:spcAft>
              <a:buClr>
                <a:srgbClr val="188038"/>
              </a:buClr>
              <a:buSzPts val="1400"/>
              <a:buChar char="■"/>
              <a:defRPr>
                <a:solidFill>
                  <a:srgbClr val="188038"/>
                </a:solidFill>
              </a:defRPr>
            </a:lvl3pPr>
            <a:lvl4pPr indent="-317500" lvl="3" marL="1828800" rtl="0">
              <a:spcBef>
                <a:spcPts val="0"/>
              </a:spcBef>
              <a:spcAft>
                <a:spcPts val="0"/>
              </a:spcAft>
              <a:buClr>
                <a:srgbClr val="188038"/>
              </a:buClr>
              <a:buSzPts val="1400"/>
              <a:buChar char="●"/>
              <a:defRPr>
                <a:solidFill>
                  <a:srgbClr val="188038"/>
                </a:solidFill>
              </a:defRPr>
            </a:lvl4pPr>
            <a:lvl5pPr indent="-317500" lvl="4" marL="2286000" rtl="0">
              <a:spcBef>
                <a:spcPts val="0"/>
              </a:spcBef>
              <a:spcAft>
                <a:spcPts val="0"/>
              </a:spcAft>
              <a:buClr>
                <a:srgbClr val="188038"/>
              </a:buClr>
              <a:buSzPts val="1400"/>
              <a:buChar char="○"/>
              <a:defRPr>
                <a:solidFill>
                  <a:srgbClr val="188038"/>
                </a:solidFill>
              </a:defRPr>
            </a:lvl5pPr>
            <a:lvl6pPr indent="-317500" lvl="5" marL="2743200" rtl="0">
              <a:spcBef>
                <a:spcPts val="0"/>
              </a:spcBef>
              <a:spcAft>
                <a:spcPts val="0"/>
              </a:spcAft>
              <a:buClr>
                <a:srgbClr val="188038"/>
              </a:buClr>
              <a:buSzPts val="1400"/>
              <a:buChar char="■"/>
              <a:defRPr>
                <a:solidFill>
                  <a:srgbClr val="188038"/>
                </a:solidFill>
              </a:defRPr>
            </a:lvl6pPr>
            <a:lvl7pPr indent="-317500" lvl="6" marL="3200400" rtl="0">
              <a:spcBef>
                <a:spcPts val="0"/>
              </a:spcBef>
              <a:spcAft>
                <a:spcPts val="0"/>
              </a:spcAft>
              <a:buClr>
                <a:srgbClr val="188038"/>
              </a:buClr>
              <a:buSzPts val="1400"/>
              <a:buChar char="●"/>
              <a:defRPr>
                <a:solidFill>
                  <a:srgbClr val="188038"/>
                </a:solidFill>
              </a:defRPr>
            </a:lvl7pPr>
            <a:lvl8pPr indent="-317500" lvl="7" marL="3657600" rtl="0">
              <a:spcBef>
                <a:spcPts val="0"/>
              </a:spcBef>
              <a:spcAft>
                <a:spcPts val="0"/>
              </a:spcAft>
              <a:buClr>
                <a:srgbClr val="188038"/>
              </a:buClr>
              <a:buSzPts val="1400"/>
              <a:buChar char="○"/>
              <a:defRPr>
                <a:solidFill>
                  <a:srgbClr val="188038"/>
                </a:solidFill>
              </a:defRPr>
            </a:lvl8pPr>
            <a:lvl9pPr indent="-317500" lvl="8" marL="4114800" rtl="0">
              <a:spcBef>
                <a:spcPts val="0"/>
              </a:spcBef>
              <a:spcAft>
                <a:spcPts val="0"/>
              </a:spcAft>
              <a:buClr>
                <a:srgbClr val="188038"/>
              </a:buClr>
              <a:buSzPts val="1400"/>
              <a:buChar char="■"/>
              <a:defRPr>
                <a:solidFill>
                  <a:srgbClr val="188038"/>
                </a:solidFill>
              </a:defRPr>
            </a:lvl9pPr>
          </a:lstStyle>
          <a:p/>
        </p:txBody>
      </p:sp>
      <p:sp>
        <p:nvSpPr>
          <p:cNvPr id="721" name="Google Shape;721;p127"/>
          <p:cNvSpPr txBox="1"/>
          <p:nvPr/>
        </p:nvSpPr>
        <p:spPr>
          <a:xfrm>
            <a:off x="3593125" y="898275"/>
            <a:ext cx="16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latin typeface="Google Sans"/>
              <a:ea typeface="Google Sans"/>
              <a:cs typeface="Google Sans"/>
              <a:sym typeface="Google Sans"/>
            </a:endParaRPr>
          </a:p>
        </p:txBody>
      </p:sp>
      <p:sp>
        <p:nvSpPr>
          <p:cNvPr id="722" name="Google Shape;722;p127"/>
          <p:cNvSpPr txBox="1"/>
          <p:nvPr>
            <p:ph idx="4" type="body"/>
          </p:nvPr>
        </p:nvSpPr>
        <p:spPr>
          <a:xfrm>
            <a:off x="3593125" y="898275"/>
            <a:ext cx="1663500" cy="3081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Font typeface="Google Sans"/>
              <a:buChar char="●"/>
              <a:defRPr sz="1400">
                <a:latin typeface="Google Sans"/>
                <a:ea typeface="Google Sans"/>
                <a:cs typeface="Google Sans"/>
                <a:sym typeface="Google Sans"/>
              </a:defRPr>
            </a:lvl1pPr>
            <a:lvl2pPr indent="-317500" lvl="1" marL="914400" rtl="0">
              <a:spcBef>
                <a:spcPts val="0"/>
              </a:spcBef>
              <a:spcAft>
                <a:spcPts val="0"/>
              </a:spcAft>
              <a:buSzPts val="1400"/>
              <a:buFont typeface="Google Sans"/>
              <a:buChar char="○"/>
              <a:defRPr>
                <a:latin typeface="Google Sans"/>
                <a:ea typeface="Google Sans"/>
                <a:cs typeface="Google Sans"/>
                <a:sym typeface="Google Sans"/>
              </a:defRPr>
            </a:lvl2pPr>
            <a:lvl3pPr indent="-317500" lvl="2" marL="1371600" rtl="0">
              <a:spcBef>
                <a:spcPts val="0"/>
              </a:spcBef>
              <a:spcAft>
                <a:spcPts val="0"/>
              </a:spcAft>
              <a:buSzPts val="1400"/>
              <a:buFont typeface="Google Sans"/>
              <a:buChar char="■"/>
              <a:defRPr>
                <a:latin typeface="Google Sans"/>
                <a:ea typeface="Google Sans"/>
                <a:cs typeface="Google Sans"/>
                <a:sym typeface="Google Sans"/>
              </a:defRPr>
            </a:lvl3pPr>
            <a:lvl4pPr indent="-317500" lvl="3" marL="1828800" rtl="0">
              <a:spcBef>
                <a:spcPts val="0"/>
              </a:spcBef>
              <a:spcAft>
                <a:spcPts val="0"/>
              </a:spcAft>
              <a:buSzPts val="1400"/>
              <a:buFont typeface="Google Sans"/>
              <a:buChar char="●"/>
              <a:defRPr>
                <a:latin typeface="Google Sans"/>
                <a:ea typeface="Google Sans"/>
                <a:cs typeface="Google Sans"/>
                <a:sym typeface="Google Sans"/>
              </a:defRPr>
            </a:lvl4pPr>
            <a:lvl5pPr indent="-317500" lvl="4" marL="2286000" rtl="0">
              <a:spcBef>
                <a:spcPts val="0"/>
              </a:spcBef>
              <a:spcAft>
                <a:spcPts val="0"/>
              </a:spcAft>
              <a:buSzPts val="1400"/>
              <a:buFont typeface="Google Sans"/>
              <a:buChar char="○"/>
              <a:defRPr>
                <a:latin typeface="Google Sans"/>
                <a:ea typeface="Google Sans"/>
                <a:cs typeface="Google Sans"/>
                <a:sym typeface="Google Sans"/>
              </a:defRPr>
            </a:lvl5pPr>
            <a:lvl6pPr indent="-317500" lvl="5" marL="2743200" rtl="0">
              <a:spcBef>
                <a:spcPts val="0"/>
              </a:spcBef>
              <a:spcAft>
                <a:spcPts val="0"/>
              </a:spcAft>
              <a:buSzPts val="1400"/>
              <a:buFont typeface="Google Sans"/>
              <a:buChar char="■"/>
              <a:defRPr>
                <a:latin typeface="Google Sans"/>
                <a:ea typeface="Google Sans"/>
                <a:cs typeface="Google Sans"/>
                <a:sym typeface="Google Sans"/>
              </a:defRPr>
            </a:lvl6pPr>
            <a:lvl7pPr indent="-317500" lvl="6" marL="3200400" rtl="0">
              <a:spcBef>
                <a:spcPts val="0"/>
              </a:spcBef>
              <a:spcAft>
                <a:spcPts val="0"/>
              </a:spcAft>
              <a:buSzPts val="1400"/>
              <a:buFont typeface="Google Sans"/>
              <a:buChar char="●"/>
              <a:defRPr>
                <a:latin typeface="Google Sans"/>
                <a:ea typeface="Google Sans"/>
                <a:cs typeface="Google Sans"/>
                <a:sym typeface="Google Sans"/>
              </a:defRPr>
            </a:lvl7pPr>
            <a:lvl8pPr indent="-317500" lvl="7" marL="3657600" rtl="0">
              <a:spcBef>
                <a:spcPts val="0"/>
              </a:spcBef>
              <a:spcAft>
                <a:spcPts val="0"/>
              </a:spcAft>
              <a:buSzPts val="1400"/>
              <a:buFont typeface="Google Sans"/>
              <a:buChar char="○"/>
              <a:defRPr>
                <a:latin typeface="Google Sans"/>
                <a:ea typeface="Google Sans"/>
                <a:cs typeface="Google Sans"/>
                <a:sym typeface="Google Sans"/>
              </a:defRPr>
            </a:lvl8pPr>
            <a:lvl9pPr indent="-317500" lvl="8" marL="4114800" rtl="0">
              <a:spcBef>
                <a:spcPts val="0"/>
              </a:spcBef>
              <a:spcAft>
                <a:spcPts val="0"/>
              </a:spcAft>
              <a:buSzPts val="1400"/>
              <a:buFont typeface="Google Sans"/>
              <a:buChar char="■"/>
              <a:defRPr>
                <a:latin typeface="Google Sans"/>
                <a:ea typeface="Google Sans"/>
                <a:cs typeface="Google Sans"/>
                <a:sym typeface="Google Sans"/>
              </a:defRPr>
            </a:lvl9pPr>
          </a:lstStyle>
          <a:p/>
        </p:txBody>
      </p:sp>
      <p:sp>
        <p:nvSpPr>
          <p:cNvPr id="723" name="Google Shape;723;p127"/>
          <p:cNvSpPr txBox="1"/>
          <p:nvPr/>
        </p:nvSpPr>
        <p:spPr>
          <a:xfrm>
            <a:off x="8572800" y="1228775"/>
            <a:ext cx="122700" cy="5187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5F6368"/>
                </a:solidFill>
                <a:latin typeface="Google Sans"/>
                <a:ea typeface="Google Sans"/>
                <a:cs typeface="Google Sans"/>
                <a:sym typeface="Google Sans"/>
              </a:rPr>
              <a:t>,</a:t>
            </a:r>
            <a:endParaRPr i="0" sz="2400" u="none" cap="none" strike="noStrike">
              <a:solidFill>
                <a:srgbClr val="5F6368"/>
              </a:solidFill>
              <a:latin typeface="Google Sans"/>
              <a:ea typeface="Google Sans"/>
              <a:cs typeface="Google Sans"/>
              <a:sym typeface="Google Sans"/>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8" name="Shape 728"/>
        <p:cNvGrpSpPr/>
        <p:nvPr/>
      </p:nvGrpSpPr>
      <p:grpSpPr>
        <a:xfrm>
          <a:off x="0" y="0"/>
          <a:ext cx="0" cy="0"/>
          <a:chOff x="0" y="0"/>
          <a:chExt cx="0" cy="0"/>
        </a:xfrm>
      </p:grpSpPr>
      <p:sp>
        <p:nvSpPr>
          <p:cNvPr id="729" name="Google Shape;729;p1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0" name="Google Shape;730;p1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1" name="Google Shape;731;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2" name="Shape 732"/>
        <p:cNvGrpSpPr/>
        <p:nvPr/>
      </p:nvGrpSpPr>
      <p:grpSpPr>
        <a:xfrm>
          <a:off x="0" y="0"/>
          <a:ext cx="0" cy="0"/>
          <a:chOff x="0" y="0"/>
          <a:chExt cx="0" cy="0"/>
        </a:xfrm>
      </p:grpSpPr>
      <p:sp>
        <p:nvSpPr>
          <p:cNvPr id="733" name="Google Shape;733;p1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4" name="Google Shape;734;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5" name="Shape 735"/>
        <p:cNvGrpSpPr/>
        <p:nvPr/>
      </p:nvGrpSpPr>
      <p:grpSpPr>
        <a:xfrm>
          <a:off x="0" y="0"/>
          <a:ext cx="0" cy="0"/>
          <a:chOff x="0" y="0"/>
          <a:chExt cx="0" cy="0"/>
        </a:xfrm>
      </p:grpSpPr>
      <p:sp>
        <p:nvSpPr>
          <p:cNvPr id="736" name="Google Shape;736;p1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7" name="Google Shape;737;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8" name="Google Shape;738;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9" name="Shape 739"/>
        <p:cNvGrpSpPr/>
        <p:nvPr/>
      </p:nvGrpSpPr>
      <p:grpSpPr>
        <a:xfrm>
          <a:off x="0" y="0"/>
          <a:ext cx="0" cy="0"/>
          <a:chOff x="0" y="0"/>
          <a:chExt cx="0" cy="0"/>
        </a:xfrm>
      </p:grpSpPr>
      <p:sp>
        <p:nvSpPr>
          <p:cNvPr id="740" name="Google Shape;740;p1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1" name="Google Shape;741;p1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2" name="Google Shape;742;p1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3" name="Google Shape;743;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4" name="Shape 744"/>
        <p:cNvGrpSpPr/>
        <p:nvPr/>
      </p:nvGrpSpPr>
      <p:grpSpPr>
        <a:xfrm>
          <a:off x="0" y="0"/>
          <a:ext cx="0" cy="0"/>
          <a:chOff x="0" y="0"/>
          <a:chExt cx="0" cy="0"/>
        </a:xfrm>
      </p:grpSpPr>
      <p:sp>
        <p:nvSpPr>
          <p:cNvPr id="745" name="Google Shape;745;p1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6" name="Google Shape;746;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7" name="Shape 747"/>
        <p:cNvGrpSpPr/>
        <p:nvPr/>
      </p:nvGrpSpPr>
      <p:grpSpPr>
        <a:xfrm>
          <a:off x="0" y="0"/>
          <a:ext cx="0" cy="0"/>
          <a:chOff x="0" y="0"/>
          <a:chExt cx="0" cy="0"/>
        </a:xfrm>
      </p:grpSpPr>
      <p:sp>
        <p:nvSpPr>
          <p:cNvPr id="748" name="Google Shape;748;p1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9" name="Google Shape;749;p1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0" name="Google Shape;750;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1" name="Shape 751"/>
        <p:cNvGrpSpPr/>
        <p:nvPr/>
      </p:nvGrpSpPr>
      <p:grpSpPr>
        <a:xfrm>
          <a:off x="0" y="0"/>
          <a:ext cx="0" cy="0"/>
          <a:chOff x="0" y="0"/>
          <a:chExt cx="0" cy="0"/>
        </a:xfrm>
      </p:grpSpPr>
      <p:sp>
        <p:nvSpPr>
          <p:cNvPr id="752" name="Google Shape;752;p13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53" name="Google Shape;753;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4" name="Shape 754"/>
        <p:cNvGrpSpPr/>
        <p:nvPr/>
      </p:nvGrpSpPr>
      <p:grpSpPr>
        <a:xfrm>
          <a:off x="0" y="0"/>
          <a:ext cx="0" cy="0"/>
          <a:chOff x="0" y="0"/>
          <a:chExt cx="0" cy="0"/>
        </a:xfrm>
      </p:grpSpPr>
      <p:sp>
        <p:nvSpPr>
          <p:cNvPr id="755" name="Google Shape;755;p1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57" name="Google Shape;757;p13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8" name="Google Shape;758;p13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9" name="Google Shape;759;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0" name="Shape 760"/>
        <p:cNvGrpSpPr/>
        <p:nvPr/>
      </p:nvGrpSpPr>
      <p:grpSpPr>
        <a:xfrm>
          <a:off x="0" y="0"/>
          <a:ext cx="0" cy="0"/>
          <a:chOff x="0" y="0"/>
          <a:chExt cx="0" cy="0"/>
        </a:xfrm>
      </p:grpSpPr>
      <p:sp>
        <p:nvSpPr>
          <p:cNvPr id="761" name="Google Shape;761;p13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762" name="Google Shape;762;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3" name="Shape 763"/>
        <p:cNvGrpSpPr/>
        <p:nvPr/>
      </p:nvGrpSpPr>
      <p:grpSpPr>
        <a:xfrm>
          <a:off x="0" y="0"/>
          <a:ext cx="0" cy="0"/>
          <a:chOff x="0" y="0"/>
          <a:chExt cx="0" cy="0"/>
        </a:xfrm>
      </p:grpSpPr>
      <p:sp>
        <p:nvSpPr>
          <p:cNvPr id="764" name="Google Shape;764;p13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5" name="Google Shape;765;p13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766" name="Google Shape;766;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7" name="Shape 767"/>
        <p:cNvGrpSpPr/>
        <p:nvPr/>
      </p:nvGrpSpPr>
      <p:grpSpPr>
        <a:xfrm>
          <a:off x="0" y="0"/>
          <a:ext cx="0" cy="0"/>
          <a:chOff x="0" y="0"/>
          <a:chExt cx="0" cy="0"/>
        </a:xfrm>
      </p:grpSpPr>
      <p:sp>
        <p:nvSpPr>
          <p:cNvPr id="768" name="Google Shape;768;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69" name="Shape 769"/>
        <p:cNvGrpSpPr/>
        <p:nvPr/>
      </p:nvGrpSpPr>
      <p:grpSpPr>
        <a:xfrm>
          <a:off x="0" y="0"/>
          <a:ext cx="0" cy="0"/>
          <a:chOff x="0" y="0"/>
          <a:chExt cx="0" cy="0"/>
        </a:xfrm>
      </p:grpSpPr>
      <p:sp>
        <p:nvSpPr>
          <p:cNvPr id="770" name="Google Shape;770;p1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tatement Template">
  <p:cSld name="BLANK_1">
    <p:spTree>
      <p:nvGrpSpPr>
        <p:cNvPr id="771" name="Shape 771"/>
        <p:cNvGrpSpPr/>
        <p:nvPr/>
      </p:nvGrpSpPr>
      <p:grpSpPr>
        <a:xfrm>
          <a:off x="0" y="0"/>
          <a:ext cx="0" cy="0"/>
          <a:chOff x="0" y="0"/>
          <a:chExt cx="0" cy="0"/>
        </a:xfrm>
      </p:grpSpPr>
      <p:sp>
        <p:nvSpPr>
          <p:cNvPr id="772" name="Google Shape;772;p141"/>
          <p:cNvSpPr txBox="1"/>
          <p:nvPr/>
        </p:nvSpPr>
        <p:spPr>
          <a:xfrm>
            <a:off x="3698400" y="4268575"/>
            <a:ext cx="51294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how you will measure the impact</a:t>
            </a:r>
            <a:endParaRPr sz="1300">
              <a:solidFill>
                <a:srgbClr val="575757"/>
              </a:solidFill>
              <a:latin typeface="Google Sans"/>
              <a:ea typeface="Google Sans"/>
              <a:cs typeface="Google Sans"/>
              <a:sym typeface="Google Sans"/>
            </a:endParaRPr>
          </a:p>
        </p:txBody>
      </p:sp>
      <p:sp>
        <p:nvSpPr>
          <p:cNvPr id="773" name="Google Shape;773;p141"/>
          <p:cNvSpPr txBox="1"/>
          <p:nvPr/>
        </p:nvSpPr>
        <p:spPr>
          <a:xfrm>
            <a:off x="559925" y="3314700"/>
            <a:ext cx="82806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how the action will positively affect users (why)</a:t>
            </a:r>
            <a:endParaRPr sz="1300">
              <a:solidFill>
                <a:srgbClr val="575757"/>
              </a:solidFill>
              <a:latin typeface="Google Sans"/>
              <a:ea typeface="Google Sans"/>
              <a:cs typeface="Google Sans"/>
              <a:sym typeface="Google Sans"/>
            </a:endParaRPr>
          </a:p>
        </p:txBody>
      </p:sp>
      <p:sp>
        <p:nvSpPr>
          <p:cNvPr id="774" name="Google Shape;774;p141"/>
          <p:cNvSpPr txBox="1"/>
          <p:nvPr/>
        </p:nvSpPr>
        <p:spPr>
          <a:xfrm>
            <a:off x="2003747" y="2428800"/>
            <a:ext cx="68241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who the action will affect (who)</a:t>
            </a:r>
            <a:endParaRPr sz="1300">
              <a:solidFill>
                <a:srgbClr val="575757"/>
              </a:solidFill>
              <a:latin typeface="Google Sans"/>
              <a:ea typeface="Google Sans"/>
              <a:cs typeface="Google Sans"/>
              <a:sym typeface="Google Sans"/>
            </a:endParaRPr>
          </a:p>
        </p:txBody>
      </p:sp>
      <p:sp>
        <p:nvSpPr>
          <p:cNvPr id="775" name="Google Shape;775;p141"/>
          <p:cNvSpPr txBox="1"/>
          <p:nvPr/>
        </p:nvSpPr>
        <p:spPr>
          <a:xfrm>
            <a:off x="4345177" y="1630400"/>
            <a:ext cx="44502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perform specific actions (what)</a:t>
            </a:r>
            <a:endParaRPr sz="1300">
              <a:solidFill>
                <a:srgbClr val="575757"/>
              </a:solidFill>
              <a:latin typeface="Google Sans"/>
              <a:ea typeface="Google Sans"/>
              <a:cs typeface="Google Sans"/>
              <a:sym typeface="Google Sans"/>
            </a:endParaRPr>
          </a:p>
        </p:txBody>
      </p:sp>
      <p:sp>
        <p:nvSpPr>
          <p:cNvPr id="776" name="Google Shape;776;p141"/>
          <p:cNvSpPr txBox="1"/>
          <p:nvPr/>
        </p:nvSpPr>
        <p:spPr>
          <a:xfrm>
            <a:off x="-326662" y="2923949"/>
            <a:ext cx="14574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by</a:t>
            </a:r>
            <a:endParaRPr sz="1800">
              <a:solidFill>
                <a:srgbClr val="3C4043"/>
              </a:solidFill>
              <a:latin typeface="Google Sans"/>
              <a:ea typeface="Google Sans"/>
              <a:cs typeface="Google Sans"/>
              <a:sym typeface="Google Sans"/>
            </a:endParaRPr>
          </a:p>
        </p:txBody>
      </p:sp>
      <p:sp>
        <p:nvSpPr>
          <p:cNvPr id="777" name="Google Shape;777;p141"/>
          <p:cNvSpPr txBox="1"/>
          <p:nvPr/>
        </p:nvSpPr>
        <p:spPr>
          <a:xfrm>
            <a:off x="157500" y="3910050"/>
            <a:ext cx="4838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Google Sans"/>
                <a:ea typeface="Google Sans"/>
                <a:cs typeface="Google Sans"/>
                <a:sym typeface="Google Sans"/>
              </a:rPr>
              <a:t>We will measure effectiveness by </a:t>
            </a:r>
            <a:endParaRPr sz="1800">
              <a:solidFill>
                <a:srgbClr val="3C4043"/>
              </a:solidFill>
              <a:latin typeface="Google Sans"/>
              <a:ea typeface="Google Sans"/>
              <a:cs typeface="Google Sans"/>
              <a:sym typeface="Google Sans"/>
            </a:endParaRPr>
          </a:p>
        </p:txBody>
      </p:sp>
      <p:sp>
        <p:nvSpPr>
          <p:cNvPr id="778" name="Google Shape;778;p141"/>
          <p:cNvSpPr txBox="1"/>
          <p:nvPr/>
        </p:nvSpPr>
        <p:spPr>
          <a:xfrm>
            <a:off x="0" y="1299038"/>
            <a:ext cx="945000" cy="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Our </a:t>
            </a:r>
            <a:endParaRPr sz="1800">
              <a:solidFill>
                <a:srgbClr val="3C4043"/>
              </a:solidFill>
              <a:latin typeface="Google Sans"/>
              <a:ea typeface="Google Sans"/>
              <a:cs typeface="Google Sans"/>
              <a:sym typeface="Google Sans"/>
            </a:endParaRPr>
          </a:p>
        </p:txBody>
      </p:sp>
      <p:sp>
        <p:nvSpPr>
          <p:cNvPr id="779" name="Google Shape;779;p141"/>
          <p:cNvSpPr txBox="1"/>
          <p:nvPr/>
        </p:nvSpPr>
        <p:spPr>
          <a:xfrm>
            <a:off x="8729275" y="3944575"/>
            <a:ext cx="3069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sp>
        <p:nvSpPr>
          <p:cNvPr id="780" name="Google Shape;780;p141"/>
          <p:cNvSpPr txBox="1"/>
          <p:nvPr/>
        </p:nvSpPr>
        <p:spPr>
          <a:xfrm>
            <a:off x="2839450" y="1359900"/>
            <a:ext cx="16833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will let users</a:t>
            </a:r>
            <a:endParaRPr sz="1800">
              <a:solidFill>
                <a:srgbClr val="3C4043"/>
              </a:solidFill>
              <a:latin typeface="Google Sans"/>
              <a:ea typeface="Google Sans"/>
              <a:cs typeface="Google Sans"/>
              <a:sym typeface="Google Sans"/>
            </a:endParaRPr>
          </a:p>
        </p:txBody>
      </p:sp>
      <p:sp>
        <p:nvSpPr>
          <p:cNvPr id="781" name="Google Shape;781;p141"/>
          <p:cNvSpPr txBox="1"/>
          <p:nvPr/>
        </p:nvSpPr>
        <p:spPr>
          <a:xfrm>
            <a:off x="675622" y="1642100"/>
            <a:ext cx="2245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product (what)</a:t>
            </a:r>
            <a:endParaRPr sz="1300">
              <a:solidFill>
                <a:srgbClr val="575757"/>
              </a:solidFill>
              <a:latin typeface="Google Sans"/>
              <a:ea typeface="Google Sans"/>
              <a:cs typeface="Google Sans"/>
              <a:sym typeface="Google Sans"/>
            </a:endParaRPr>
          </a:p>
        </p:txBody>
      </p:sp>
      <p:sp>
        <p:nvSpPr>
          <p:cNvPr id="782" name="Google Shape;782;p141"/>
          <p:cNvSpPr txBox="1"/>
          <p:nvPr/>
        </p:nvSpPr>
        <p:spPr>
          <a:xfrm>
            <a:off x="-98050" y="2075600"/>
            <a:ext cx="2409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which will affect </a:t>
            </a:r>
            <a:endParaRPr sz="1800">
              <a:solidFill>
                <a:srgbClr val="3C4043"/>
              </a:solidFill>
              <a:latin typeface="Google Sans"/>
              <a:ea typeface="Google Sans"/>
              <a:cs typeface="Google Sans"/>
              <a:sym typeface="Google Sans"/>
            </a:endParaRPr>
          </a:p>
        </p:txBody>
      </p:sp>
      <p:sp>
        <p:nvSpPr>
          <p:cNvPr id="783" name="Google Shape;783;p141"/>
          <p:cNvSpPr txBox="1"/>
          <p:nvPr/>
        </p:nvSpPr>
        <p:spPr>
          <a:xfrm>
            <a:off x="8729275" y="2945250"/>
            <a:ext cx="3069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784" name="Google Shape;784;p141"/>
          <p:cNvCxnSpPr/>
          <p:nvPr/>
        </p:nvCxnSpPr>
        <p:spPr>
          <a:xfrm>
            <a:off x="717722" y="1631363"/>
            <a:ext cx="2245800" cy="0"/>
          </a:xfrm>
          <a:prstGeom prst="straightConnector1">
            <a:avLst/>
          </a:prstGeom>
          <a:noFill/>
          <a:ln cap="flat" cmpd="sng" w="19050">
            <a:solidFill>
              <a:schemeClr val="dk2"/>
            </a:solidFill>
            <a:prstDash val="solid"/>
            <a:round/>
            <a:headEnd len="med" w="med" type="none"/>
            <a:tailEnd len="med" w="med" type="none"/>
          </a:ln>
        </p:spPr>
      </p:cxnSp>
      <p:cxnSp>
        <p:nvCxnSpPr>
          <p:cNvPr id="785" name="Google Shape;785;p141"/>
          <p:cNvCxnSpPr/>
          <p:nvPr/>
        </p:nvCxnSpPr>
        <p:spPr>
          <a:xfrm>
            <a:off x="4345166" y="1639325"/>
            <a:ext cx="4462200" cy="0"/>
          </a:xfrm>
          <a:prstGeom prst="straightConnector1">
            <a:avLst/>
          </a:prstGeom>
          <a:noFill/>
          <a:ln cap="flat" cmpd="sng" w="19050">
            <a:solidFill>
              <a:schemeClr val="dk2"/>
            </a:solidFill>
            <a:prstDash val="solid"/>
            <a:round/>
            <a:headEnd len="med" w="med" type="none"/>
            <a:tailEnd len="med" w="med" type="none"/>
          </a:ln>
        </p:spPr>
      </p:cxnSp>
      <p:cxnSp>
        <p:nvCxnSpPr>
          <p:cNvPr id="786" name="Google Shape;786;p141"/>
          <p:cNvCxnSpPr/>
          <p:nvPr/>
        </p:nvCxnSpPr>
        <p:spPr>
          <a:xfrm>
            <a:off x="559925" y="3258600"/>
            <a:ext cx="8280600" cy="0"/>
          </a:xfrm>
          <a:prstGeom prst="straightConnector1">
            <a:avLst/>
          </a:prstGeom>
          <a:noFill/>
          <a:ln cap="flat" cmpd="sng" w="19050">
            <a:solidFill>
              <a:schemeClr val="dk2"/>
            </a:solidFill>
            <a:prstDash val="solid"/>
            <a:round/>
            <a:headEnd len="med" w="med" type="none"/>
            <a:tailEnd len="med" w="med" type="none"/>
          </a:ln>
        </p:spPr>
      </p:cxnSp>
      <p:cxnSp>
        <p:nvCxnSpPr>
          <p:cNvPr id="787" name="Google Shape;787;p141"/>
          <p:cNvCxnSpPr/>
          <p:nvPr/>
        </p:nvCxnSpPr>
        <p:spPr>
          <a:xfrm>
            <a:off x="3704475" y="4263900"/>
            <a:ext cx="5129400" cy="0"/>
          </a:xfrm>
          <a:prstGeom prst="straightConnector1">
            <a:avLst/>
          </a:prstGeom>
          <a:noFill/>
          <a:ln cap="flat" cmpd="sng" w="19050">
            <a:solidFill>
              <a:schemeClr val="dk2"/>
            </a:solidFill>
            <a:prstDash val="solid"/>
            <a:round/>
            <a:headEnd len="med" w="med" type="none"/>
            <a:tailEnd len="med" w="med" type="none"/>
          </a:ln>
        </p:spPr>
      </p:cxnSp>
      <p:cxnSp>
        <p:nvCxnSpPr>
          <p:cNvPr id="788" name="Google Shape;788;p141"/>
          <p:cNvCxnSpPr/>
          <p:nvPr/>
        </p:nvCxnSpPr>
        <p:spPr>
          <a:xfrm>
            <a:off x="2003625" y="2430400"/>
            <a:ext cx="6824100" cy="0"/>
          </a:xfrm>
          <a:prstGeom prst="straightConnector1">
            <a:avLst/>
          </a:prstGeom>
          <a:noFill/>
          <a:ln cap="flat" cmpd="sng" w="19050">
            <a:solidFill>
              <a:schemeClr val="dk2"/>
            </a:solidFill>
            <a:prstDash val="solid"/>
            <a:round/>
            <a:headEnd len="med" w="med" type="none"/>
            <a:tailEnd len="med" w="med" type="none"/>
          </a:ln>
        </p:spPr>
      </p:cxnSp>
      <p:sp>
        <p:nvSpPr>
          <p:cNvPr id="789" name="Google Shape;789;p141"/>
          <p:cNvSpPr txBox="1"/>
          <p:nvPr>
            <p:ph idx="1" type="body"/>
          </p:nvPr>
        </p:nvSpPr>
        <p:spPr>
          <a:xfrm>
            <a:off x="559925" y="2889300"/>
            <a:ext cx="82356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790" name="Google Shape;790;p141"/>
          <p:cNvSpPr txBox="1"/>
          <p:nvPr>
            <p:ph idx="2" type="body"/>
          </p:nvPr>
        </p:nvSpPr>
        <p:spPr>
          <a:xfrm>
            <a:off x="3704475" y="3902400"/>
            <a:ext cx="50910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
        <p:nvSpPr>
          <p:cNvPr id="791" name="Google Shape;791;p141"/>
          <p:cNvSpPr txBox="1"/>
          <p:nvPr>
            <p:ph idx="3" type="body"/>
          </p:nvPr>
        </p:nvSpPr>
        <p:spPr>
          <a:xfrm>
            <a:off x="717725" y="1269912"/>
            <a:ext cx="22458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792" name="Google Shape;792;p141"/>
          <p:cNvSpPr txBox="1"/>
          <p:nvPr/>
        </p:nvSpPr>
        <p:spPr>
          <a:xfrm>
            <a:off x="218675" y="547350"/>
            <a:ext cx="8752800" cy="4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GOAL STATEMENT</a:t>
            </a:r>
            <a:endParaRPr b="1" sz="2200" u="sng">
              <a:solidFill>
                <a:srgbClr val="3C4043"/>
              </a:solidFill>
              <a:latin typeface="Google Sans"/>
              <a:ea typeface="Google Sans"/>
              <a:cs typeface="Google Sans"/>
              <a:sym typeface="Google Sans"/>
            </a:endParaRPr>
          </a:p>
        </p:txBody>
      </p:sp>
      <p:sp>
        <p:nvSpPr>
          <p:cNvPr id="793" name="Google Shape;793;p141"/>
          <p:cNvSpPr txBox="1"/>
          <p:nvPr>
            <p:ph idx="4" type="body"/>
          </p:nvPr>
        </p:nvSpPr>
        <p:spPr>
          <a:xfrm>
            <a:off x="2003700" y="2061100"/>
            <a:ext cx="68241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794" name="Google Shape;794;p141"/>
          <p:cNvSpPr txBox="1"/>
          <p:nvPr>
            <p:ph idx="5" type="body"/>
          </p:nvPr>
        </p:nvSpPr>
        <p:spPr>
          <a:xfrm>
            <a:off x="4345166" y="1269900"/>
            <a:ext cx="44622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2_2">
    <p:bg>
      <p:bgPr>
        <a:solidFill>
          <a:srgbClr val="4285F4"/>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956075" y="1361850"/>
            <a:ext cx="6732000" cy="2785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3600">
                <a:solidFill>
                  <a:srgbClr val="FFFFFF"/>
                </a:solidFill>
                <a:latin typeface="Google Sans"/>
                <a:ea typeface="Google Sans"/>
                <a:cs typeface="Google Sans"/>
                <a:sym typeface="Google Sans"/>
              </a:defRPr>
            </a:lvl2pPr>
            <a:lvl3pPr lvl="2" rtl="0">
              <a:spcBef>
                <a:spcPts val="0"/>
              </a:spcBef>
              <a:spcAft>
                <a:spcPts val="0"/>
              </a:spcAft>
              <a:buNone/>
              <a:defRPr sz="3600">
                <a:solidFill>
                  <a:srgbClr val="FFFFFF"/>
                </a:solidFill>
                <a:latin typeface="Google Sans"/>
                <a:ea typeface="Google Sans"/>
                <a:cs typeface="Google Sans"/>
                <a:sym typeface="Google Sans"/>
              </a:defRPr>
            </a:lvl3pPr>
            <a:lvl4pPr lvl="3" rtl="0">
              <a:spcBef>
                <a:spcPts val="0"/>
              </a:spcBef>
              <a:spcAft>
                <a:spcPts val="0"/>
              </a:spcAft>
              <a:buNone/>
              <a:defRPr sz="3600">
                <a:solidFill>
                  <a:srgbClr val="FFFFFF"/>
                </a:solidFill>
                <a:latin typeface="Google Sans"/>
                <a:ea typeface="Google Sans"/>
                <a:cs typeface="Google Sans"/>
                <a:sym typeface="Google Sans"/>
              </a:defRPr>
            </a:lvl4pPr>
            <a:lvl5pPr lvl="4" rtl="0">
              <a:spcBef>
                <a:spcPts val="0"/>
              </a:spcBef>
              <a:spcAft>
                <a:spcPts val="0"/>
              </a:spcAft>
              <a:buNone/>
              <a:defRPr sz="3600">
                <a:solidFill>
                  <a:srgbClr val="FFFFFF"/>
                </a:solidFill>
                <a:latin typeface="Google Sans"/>
                <a:ea typeface="Google Sans"/>
                <a:cs typeface="Google Sans"/>
                <a:sym typeface="Google Sans"/>
              </a:defRPr>
            </a:lvl5pPr>
            <a:lvl6pPr lvl="5" rtl="0">
              <a:spcBef>
                <a:spcPts val="0"/>
              </a:spcBef>
              <a:spcAft>
                <a:spcPts val="0"/>
              </a:spcAft>
              <a:buNone/>
              <a:defRPr sz="3600">
                <a:solidFill>
                  <a:srgbClr val="FFFFFF"/>
                </a:solidFill>
                <a:latin typeface="Google Sans"/>
                <a:ea typeface="Google Sans"/>
                <a:cs typeface="Google Sans"/>
                <a:sym typeface="Google Sans"/>
              </a:defRPr>
            </a:lvl6pPr>
            <a:lvl7pPr lvl="6" rtl="0">
              <a:spcBef>
                <a:spcPts val="0"/>
              </a:spcBef>
              <a:spcAft>
                <a:spcPts val="0"/>
              </a:spcAft>
              <a:buNone/>
              <a:defRPr sz="3600">
                <a:solidFill>
                  <a:srgbClr val="FFFFFF"/>
                </a:solidFill>
                <a:latin typeface="Google Sans"/>
                <a:ea typeface="Google Sans"/>
                <a:cs typeface="Google Sans"/>
                <a:sym typeface="Google Sans"/>
              </a:defRPr>
            </a:lvl7pPr>
            <a:lvl8pPr lvl="7" rtl="0">
              <a:spcBef>
                <a:spcPts val="0"/>
              </a:spcBef>
              <a:spcAft>
                <a:spcPts val="0"/>
              </a:spcAft>
              <a:buNone/>
              <a:defRPr sz="3600">
                <a:solidFill>
                  <a:srgbClr val="FFFFFF"/>
                </a:solidFill>
                <a:latin typeface="Google Sans"/>
                <a:ea typeface="Google Sans"/>
                <a:cs typeface="Google Sans"/>
                <a:sym typeface="Google Sans"/>
              </a:defRPr>
            </a:lvl8pPr>
            <a:lvl9pPr lvl="8" rtl="0">
              <a:spcBef>
                <a:spcPts val="0"/>
              </a:spcBef>
              <a:spcAft>
                <a:spcPts val="0"/>
              </a:spcAft>
              <a:buNone/>
              <a:defRPr sz="3600">
                <a:solidFill>
                  <a:srgbClr val="FFFFFF"/>
                </a:solidFill>
                <a:latin typeface="Google Sans"/>
                <a:ea typeface="Google Sans"/>
                <a:cs typeface="Google Sans"/>
                <a:sym typeface="Google Sans"/>
              </a:defRPr>
            </a:lvl9pPr>
          </a:lstStyle>
          <a:p/>
        </p:txBody>
      </p:sp>
      <p:sp>
        <p:nvSpPr>
          <p:cNvPr id="83" name="Google Shape;83;p20"/>
          <p:cNvSpPr txBox="1"/>
          <p:nvPr>
            <p:ph idx="1" type="subTitle"/>
          </p:nvPr>
        </p:nvSpPr>
        <p:spPr>
          <a:xfrm>
            <a:off x="959986" y="822442"/>
            <a:ext cx="7555800" cy="446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100">
                <a:solidFill>
                  <a:schemeClr val="lt1"/>
                </a:solidFill>
                <a:latin typeface="Roboto Light"/>
                <a:ea typeface="Roboto Light"/>
                <a:cs typeface="Roboto Light"/>
                <a:sym typeface="Roboto Light"/>
              </a:defRPr>
            </a:lvl1pPr>
            <a:lvl2pPr lvl="1" rtl="0">
              <a:spcBef>
                <a:spcPts val="1200"/>
              </a:spcBef>
              <a:spcAft>
                <a:spcPts val="0"/>
              </a:spcAft>
              <a:buNone/>
              <a:defRPr>
                <a:solidFill>
                  <a:schemeClr val="lt1"/>
                </a:solidFill>
              </a:defRPr>
            </a:lvl2pPr>
            <a:lvl3pPr lvl="2" rtl="0">
              <a:spcBef>
                <a:spcPts val="1200"/>
              </a:spcBef>
              <a:spcAft>
                <a:spcPts val="0"/>
              </a:spcAft>
              <a:buNone/>
              <a:defRPr>
                <a:solidFill>
                  <a:schemeClr val="lt1"/>
                </a:solidFill>
              </a:defRPr>
            </a:lvl3pPr>
            <a:lvl4pPr lvl="3" rtl="0">
              <a:spcBef>
                <a:spcPts val="1200"/>
              </a:spcBef>
              <a:spcAft>
                <a:spcPts val="0"/>
              </a:spcAft>
              <a:buNone/>
              <a:defRPr>
                <a:solidFill>
                  <a:schemeClr val="lt1"/>
                </a:solidFill>
              </a:defRPr>
            </a:lvl4pPr>
            <a:lvl5pPr lvl="4" rtl="0">
              <a:spcBef>
                <a:spcPts val="1200"/>
              </a:spcBef>
              <a:spcAft>
                <a:spcPts val="0"/>
              </a:spcAft>
              <a:buNone/>
              <a:defRPr>
                <a:solidFill>
                  <a:schemeClr val="lt1"/>
                </a:solidFill>
              </a:defRPr>
            </a:lvl5pPr>
            <a:lvl6pPr lvl="5" rtl="0">
              <a:spcBef>
                <a:spcPts val="1200"/>
              </a:spcBef>
              <a:spcAft>
                <a:spcPts val="0"/>
              </a:spcAft>
              <a:buNone/>
              <a:defRPr>
                <a:solidFill>
                  <a:schemeClr val="lt1"/>
                </a:solidFill>
              </a:defRPr>
            </a:lvl6pPr>
            <a:lvl7pPr lvl="6" rtl="0">
              <a:spcBef>
                <a:spcPts val="1200"/>
              </a:spcBef>
              <a:spcAft>
                <a:spcPts val="0"/>
              </a:spcAft>
              <a:buNone/>
              <a:defRPr>
                <a:solidFill>
                  <a:schemeClr val="lt1"/>
                </a:solidFill>
              </a:defRPr>
            </a:lvl7pPr>
            <a:lvl8pPr lvl="7" rtl="0">
              <a:spcBef>
                <a:spcPts val="1200"/>
              </a:spcBef>
              <a:spcAft>
                <a:spcPts val="0"/>
              </a:spcAft>
              <a:buNone/>
              <a:defRPr>
                <a:solidFill>
                  <a:schemeClr val="lt1"/>
                </a:solidFill>
              </a:defRPr>
            </a:lvl8pPr>
            <a:lvl9pPr lvl="8" rtl="0">
              <a:spcBef>
                <a:spcPts val="1200"/>
              </a:spcBef>
              <a:spcAft>
                <a:spcPts val="1200"/>
              </a:spcAft>
              <a:buNone/>
              <a:defRPr>
                <a:solidFill>
                  <a:schemeClr val="lt1"/>
                </a:solidFill>
              </a:defRPr>
            </a:lvl9pPr>
          </a:lstStyle>
          <a:p/>
        </p:txBody>
      </p:sp>
      <p:sp>
        <p:nvSpPr>
          <p:cNvPr id="84" name="Google Shape;84;p20"/>
          <p:cNvSpPr/>
          <p:nvPr/>
        </p:nvSpPr>
        <p:spPr>
          <a:xfrm>
            <a:off x="247700" y="4572000"/>
            <a:ext cx="8751900" cy="3198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1" name="Google Shape;91;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 name="Google Shape;9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2" name="Google Shape;10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sp>
        <p:nvSpPr>
          <p:cNvPr id="124" name="Google Shape;124;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6" name="Google Shape;12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7" name="Shape 127"/>
        <p:cNvGrpSpPr/>
        <p:nvPr/>
      </p:nvGrpSpPr>
      <p:grpSpPr>
        <a:xfrm>
          <a:off x="0" y="0"/>
          <a:ext cx="0" cy="0"/>
          <a:chOff x="0" y="0"/>
          <a:chExt cx="0" cy="0"/>
        </a:xfrm>
      </p:grpSpPr>
      <p:sp>
        <p:nvSpPr>
          <p:cNvPr id="128" name="Google Shape;128;p3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30" name="Shape 130"/>
        <p:cNvGrpSpPr/>
        <p:nvPr/>
      </p:nvGrpSpPr>
      <p:grpSpPr>
        <a:xfrm>
          <a:off x="0" y="0"/>
          <a:ext cx="0" cy="0"/>
          <a:chOff x="0" y="0"/>
          <a:chExt cx="0" cy="0"/>
        </a:xfrm>
      </p:grpSpPr>
      <p:sp>
        <p:nvSpPr>
          <p:cNvPr id="131" name="Google Shape;131;p3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33" name="Shape 133"/>
        <p:cNvGrpSpPr/>
        <p:nvPr/>
      </p:nvGrpSpPr>
      <p:grpSpPr>
        <a:xfrm>
          <a:off x="0" y="0"/>
          <a:ext cx="0" cy="0"/>
          <a:chOff x="0" y="0"/>
          <a:chExt cx="0" cy="0"/>
        </a:xfrm>
      </p:grpSpPr>
      <p:sp>
        <p:nvSpPr>
          <p:cNvPr id="134" name="Google Shape;134;p3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6" name="Shape 136"/>
        <p:cNvGrpSpPr/>
        <p:nvPr/>
      </p:nvGrpSpPr>
      <p:grpSpPr>
        <a:xfrm>
          <a:off x="0" y="0"/>
          <a:ext cx="0" cy="0"/>
          <a:chOff x="0" y="0"/>
          <a:chExt cx="0" cy="0"/>
        </a:xfrm>
      </p:grpSpPr>
      <p:sp>
        <p:nvSpPr>
          <p:cNvPr id="137" name="Google Shape;137;p3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9" name="Shape 139"/>
        <p:cNvGrpSpPr/>
        <p:nvPr/>
      </p:nvGrpSpPr>
      <p:grpSpPr>
        <a:xfrm>
          <a:off x="0" y="0"/>
          <a:ext cx="0" cy="0"/>
          <a:chOff x="0" y="0"/>
          <a:chExt cx="0" cy="0"/>
        </a:xfrm>
      </p:grpSpPr>
      <p:sp>
        <p:nvSpPr>
          <p:cNvPr id="140" name="Google Shape;140;p3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42" name="Shape 142"/>
        <p:cNvGrpSpPr/>
        <p:nvPr/>
      </p:nvGrpSpPr>
      <p:grpSpPr>
        <a:xfrm>
          <a:off x="0" y="0"/>
          <a:ext cx="0" cy="0"/>
          <a:chOff x="0" y="0"/>
          <a:chExt cx="0" cy="0"/>
        </a:xfrm>
      </p:grpSpPr>
      <p:sp>
        <p:nvSpPr>
          <p:cNvPr id="143" name="Google Shape;143;p37"/>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5" name="Shape 145"/>
        <p:cNvGrpSpPr/>
        <p:nvPr/>
      </p:nvGrpSpPr>
      <p:grpSpPr>
        <a:xfrm>
          <a:off x="0" y="0"/>
          <a:ext cx="0" cy="0"/>
          <a:chOff x="0" y="0"/>
          <a:chExt cx="0" cy="0"/>
        </a:xfrm>
      </p:grpSpPr>
      <p:sp>
        <p:nvSpPr>
          <p:cNvPr id="146" name="Google Shape;146;p3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8" name="Shape 148"/>
        <p:cNvGrpSpPr/>
        <p:nvPr/>
      </p:nvGrpSpPr>
      <p:grpSpPr>
        <a:xfrm>
          <a:off x="0" y="0"/>
          <a:ext cx="0" cy="0"/>
          <a:chOff x="0" y="0"/>
          <a:chExt cx="0" cy="0"/>
        </a:xfrm>
      </p:grpSpPr>
      <p:sp>
        <p:nvSpPr>
          <p:cNvPr id="149" name="Google Shape;149;p3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1" name="Shape 151"/>
        <p:cNvGrpSpPr/>
        <p:nvPr/>
      </p:nvGrpSpPr>
      <p:grpSpPr>
        <a:xfrm>
          <a:off x="0" y="0"/>
          <a:ext cx="0" cy="0"/>
          <a:chOff x="0" y="0"/>
          <a:chExt cx="0" cy="0"/>
        </a:xfrm>
      </p:grpSpPr>
      <p:pic>
        <p:nvPicPr>
          <p:cNvPr id="152" name="Google Shape;152;p40"/>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9" name="Google Shape;159;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 name="Google Shape;16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1" name="Shape 161"/>
        <p:cNvGrpSpPr/>
        <p:nvPr/>
      </p:nvGrpSpPr>
      <p:grpSpPr>
        <a:xfrm>
          <a:off x="0" y="0"/>
          <a:ext cx="0" cy="0"/>
          <a:chOff x="0" y="0"/>
          <a:chExt cx="0" cy="0"/>
        </a:xfrm>
      </p:grpSpPr>
      <p:sp>
        <p:nvSpPr>
          <p:cNvPr id="162" name="Google Shape;162;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sp>
        <p:nvSpPr>
          <p:cNvPr id="165" name="Google Shape;16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6" name="Google Shape;16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sp>
        <p:nvSpPr>
          <p:cNvPr id="169" name="Google Shape;169;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 name="Google Shape;170;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71" name="Google Shape;171;p4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72" name="Google Shape;17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6" name="Shape 176"/>
        <p:cNvGrpSpPr/>
        <p:nvPr/>
      </p:nvGrpSpPr>
      <p:grpSpPr>
        <a:xfrm>
          <a:off x="0" y="0"/>
          <a:ext cx="0" cy="0"/>
          <a:chOff x="0" y="0"/>
          <a:chExt cx="0" cy="0"/>
        </a:xfrm>
      </p:grpSpPr>
      <p:sp>
        <p:nvSpPr>
          <p:cNvPr id="177" name="Google Shape;177;p4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78" name="Google Shape;178;p4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0" name="Shape 180"/>
        <p:cNvGrpSpPr/>
        <p:nvPr/>
      </p:nvGrpSpPr>
      <p:grpSpPr>
        <a:xfrm>
          <a:off x="0" y="0"/>
          <a:ext cx="0" cy="0"/>
          <a:chOff x="0" y="0"/>
          <a:chExt cx="0" cy="0"/>
        </a:xfrm>
      </p:grpSpPr>
      <p:sp>
        <p:nvSpPr>
          <p:cNvPr id="181" name="Google Shape;181;p4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82" name="Google Shape;18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86" name="Google Shape;186;p4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7" name="Google Shape;187;p4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8" name="Google Shape;18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 name="Shape 189"/>
        <p:cNvGrpSpPr/>
        <p:nvPr/>
      </p:nvGrpSpPr>
      <p:grpSpPr>
        <a:xfrm>
          <a:off x="0" y="0"/>
          <a:ext cx="0" cy="0"/>
          <a:chOff x="0" y="0"/>
          <a:chExt cx="0" cy="0"/>
        </a:xfrm>
      </p:grpSpPr>
      <p:sp>
        <p:nvSpPr>
          <p:cNvPr id="190" name="Google Shape;190;p5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2" name="Shape 192"/>
        <p:cNvGrpSpPr/>
        <p:nvPr/>
      </p:nvGrpSpPr>
      <p:grpSpPr>
        <a:xfrm>
          <a:off x="0" y="0"/>
          <a:ext cx="0" cy="0"/>
          <a:chOff x="0" y="0"/>
          <a:chExt cx="0" cy="0"/>
        </a:xfrm>
      </p:grpSpPr>
      <p:sp>
        <p:nvSpPr>
          <p:cNvPr id="193" name="Google Shape;193;p5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94" name="Google Shape;194;p5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95" name="Google Shape;19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6" name="Shape 196"/>
        <p:cNvGrpSpPr/>
        <p:nvPr/>
      </p:nvGrpSpPr>
      <p:grpSpPr>
        <a:xfrm>
          <a:off x="0" y="0"/>
          <a:ext cx="0" cy="0"/>
          <a:chOff x="0" y="0"/>
          <a:chExt cx="0" cy="0"/>
        </a:xfrm>
      </p:grpSpPr>
      <p:sp>
        <p:nvSpPr>
          <p:cNvPr id="197" name="Google Shape;19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tatement Template">
  <p:cSld name="BLANK_1">
    <p:spTree>
      <p:nvGrpSpPr>
        <p:cNvPr id="202" name="Shape 202"/>
        <p:cNvGrpSpPr/>
        <p:nvPr/>
      </p:nvGrpSpPr>
      <p:grpSpPr>
        <a:xfrm>
          <a:off x="0" y="0"/>
          <a:ext cx="0" cy="0"/>
          <a:chOff x="0" y="0"/>
          <a:chExt cx="0" cy="0"/>
        </a:xfrm>
      </p:grpSpPr>
      <p:sp>
        <p:nvSpPr>
          <p:cNvPr id="203" name="Google Shape;203;p54"/>
          <p:cNvSpPr txBox="1"/>
          <p:nvPr/>
        </p:nvSpPr>
        <p:spPr>
          <a:xfrm>
            <a:off x="3698400" y="4268575"/>
            <a:ext cx="51294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how you will measure the impact</a:t>
            </a:r>
            <a:endParaRPr sz="1300">
              <a:solidFill>
                <a:srgbClr val="575757"/>
              </a:solidFill>
              <a:latin typeface="Google Sans"/>
              <a:ea typeface="Google Sans"/>
              <a:cs typeface="Google Sans"/>
              <a:sym typeface="Google Sans"/>
            </a:endParaRPr>
          </a:p>
        </p:txBody>
      </p:sp>
      <p:sp>
        <p:nvSpPr>
          <p:cNvPr id="204" name="Google Shape;204;p54"/>
          <p:cNvSpPr txBox="1"/>
          <p:nvPr/>
        </p:nvSpPr>
        <p:spPr>
          <a:xfrm>
            <a:off x="559925" y="3314700"/>
            <a:ext cx="82806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how the action will positively affect them</a:t>
            </a:r>
            <a:endParaRPr sz="1300">
              <a:solidFill>
                <a:srgbClr val="575757"/>
              </a:solidFill>
              <a:latin typeface="Google Sans"/>
              <a:ea typeface="Google Sans"/>
              <a:cs typeface="Google Sans"/>
              <a:sym typeface="Google Sans"/>
            </a:endParaRPr>
          </a:p>
        </p:txBody>
      </p:sp>
      <p:sp>
        <p:nvSpPr>
          <p:cNvPr id="205" name="Google Shape;205;p54"/>
          <p:cNvSpPr txBox="1"/>
          <p:nvPr/>
        </p:nvSpPr>
        <p:spPr>
          <a:xfrm>
            <a:off x="2003747" y="2428800"/>
            <a:ext cx="68241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describe who the action will affect</a:t>
            </a:r>
            <a:endParaRPr sz="1300">
              <a:solidFill>
                <a:srgbClr val="575757"/>
              </a:solidFill>
              <a:latin typeface="Google Sans"/>
              <a:ea typeface="Google Sans"/>
              <a:cs typeface="Google Sans"/>
              <a:sym typeface="Google Sans"/>
            </a:endParaRPr>
          </a:p>
        </p:txBody>
      </p:sp>
      <p:sp>
        <p:nvSpPr>
          <p:cNvPr id="206" name="Google Shape;206;p54"/>
          <p:cNvSpPr txBox="1"/>
          <p:nvPr/>
        </p:nvSpPr>
        <p:spPr>
          <a:xfrm>
            <a:off x="4345170" y="1630400"/>
            <a:ext cx="31587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perform specific actions</a:t>
            </a:r>
            <a:endParaRPr sz="1300">
              <a:solidFill>
                <a:srgbClr val="575757"/>
              </a:solidFill>
              <a:latin typeface="Google Sans"/>
              <a:ea typeface="Google Sans"/>
              <a:cs typeface="Google Sans"/>
              <a:sym typeface="Google Sans"/>
            </a:endParaRPr>
          </a:p>
        </p:txBody>
      </p:sp>
      <p:sp>
        <p:nvSpPr>
          <p:cNvPr id="207" name="Google Shape;207;p54"/>
          <p:cNvSpPr txBox="1"/>
          <p:nvPr/>
        </p:nvSpPr>
        <p:spPr>
          <a:xfrm>
            <a:off x="-326662" y="2923949"/>
            <a:ext cx="1457400" cy="4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by</a:t>
            </a:r>
            <a:endParaRPr sz="1800">
              <a:solidFill>
                <a:srgbClr val="3C4043"/>
              </a:solidFill>
              <a:latin typeface="Google Sans"/>
              <a:ea typeface="Google Sans"/>
              <a:cs typeface="Google Sans"/>
              <a:sym typeface="Google Sans"/>
            </a:endParaRPr>
          </a:p>
        </p:txBody>
      </p:sp>
      <p:sp>
        <p:nvSpPr>
          <p:cNvPr id="208" name="Google Shape;208;p54"/>
          <p:cNvSpPr txBox="1"/>
          <p:nvPr/>
        </p:nvSpPr>
        <p:spPr>
          <a:xfrm>
            <a:off x="157500" y="3910050"/>
            <a:ext cx="4838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Google Sans"/>
                <a:ea typeface="Google Sans"/>
                <a:cs typeface="Google Sans"/>
                <a:sym typeface="Google Sans"/>
              </a:rPr>
              <a:t>We will measure effectiveness by </a:t>
            </a:r>
            <a:endParaRPr sz="1800">
              <a:solidFill>
                <a:srgbClr val="3C4043"/>
              </a:solidFill>
              <a:latin typeface="Google Sans"/>
              <a:ea typeface="Google Sans"/>
              <a:cs typeface="Google Sans"/>
              <a:sym typeface="Google Sans"/>
            </a:endParaRPr>
          </a:p>
        </p:txBody>
      </p:sp>
      <p:sp>
        <p:nvSpPr>
          <p:cNvPr id="209" name="Google Shape;209;p54"/>
          <p:cNvSpPr txBox="1"/>
          <p:nvPr/>
        </p:nvSpPr>
        <p:spPr>
          <a:xfrm>
            <a:off x="0" y="1299038"/>
            <a:ext cx="945000" cy="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Our </a:t>
            </a:r>
            <a:endParaRPr sz="1800">
              <a:solidFill>
                <a:srgbClr val="3C4043"/>
              </a:solidFill>
              <a:latin typeface="Google Sans"/>
              <a:ea typeface="Google Sans"/>
              <a:cs typeface="Google Sans"/>
              <a:sym typeface="Google Sans"/>
            </a:endParaRPr>
          </a:p>
        </p:txBody>
      </p:sp>
      <p:sp>
        <p:nvSpPr>
          <p:cNvPr id="210" name="Google Shape;210;p54"/>
          <p:cNvSpPr txBox="1"/>
          <p:nvPr/>
        </p:nvSpPr>
        <p:spPr>
          <a:xfrm>
            <a:off x="8729275" y="3944575"/>
            <a:ext cx="3069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sp>
        <p:nvSpPr>
          <p:cNvPr id="211" name="Google Shape;211;p54"/>
          <p:cNvSpPr txBox="1"/>
          <p:nvPr/>
        </p:nvSpPr>
        <p:spPr>
          <a:xfrm>
            <a:off x="2839450" y="1359900"/>
            <a:ext cx="16833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will let users</a:t>
            </a:r>
            <a:endParaRPr sz="1800">
              <a:solidFill>
                <a:srgbClr val="3C4043"/>
              </a:solidFill>
              <a:latin typeface="Google Sans"/>
              <a:ea typeface="Google Sans"/>
              <a:cs typeface="Google Sans"/>
              <a:sym typeface="Google Sans"/>
            </a:endParaRPr>
          </a:p>
        </p:txBody>
      </p:sp>
      <p:sp>
        <p:nvSpPr>
          <p:cNvPr id="212" name="Google Shape;212;p54"/>
          <p:cNvSpPr txBox="1"/>
          <p:nvPr/>
        </p:nvSpPr>
        <p:spPr>
          <a:xfrm>
            <a:off x="675622" y="1642100"/>
            <a:ext cx="2245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product</a:t>
            </a:r>
            <a:endParaRPr sz="1300">
              <a:solidFill>
                <a:srgbClr val="575757"/>
              </a:solidFill>
              <a:latin typeface="Google Sans"/>
              <a:ea typeface="Google Sans"/>
              <a:cs typeface="Google Sans"/>
              <a:sym typeface="Google Sans"/>
            </a:endParaRPr>
          </a:p>
        </p:txBody>
      </p:sp>
      <p:sp>
        <p:nvSpPr>
          <p:cNvPr id="213" name="Google Shape;213;p54"/>
          <p:cNvSpPr txBox="1"/>
          <p:nvPr/>
        </p:nvSpPr>
        <p:spPr>
          <a:xfrm>
            <a:off x="-98050" y="2075600"/>
            <a:ext cx="2409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which will affect </a:t>
            </a:r>
            <a:endParaRPr sz="1800">
              <a:solidFill>
                <a:srgbClr val="3C4043"/>
              </a:solidFill>
              <a:latin typeface="Google Sans"/>
              <a:ea typeface="Google Sans"/>
              <a:cs typeface="Google Sans"/>
              <a:sym typeface="Google Sans"/>
            </a:endParaRPr>
          </a:p>
        </p:txBody>
      </p:sp>
      <p:sp>
        <p:nvSpPr>
          <p:cNvPr id="214" name="Google Shape;214;p54"/>
          <p:cNvSpPr txBox="1"/>
          <p:nvPr/>
        </p:nvSpPr>
        <p:spPr>
          <a:xfrm>
            <a:off x="8729275" y="2945250"/>
            <a:ext cx="3069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215" name="Google Shape;215;p54"/>
          <p:cNvCxnSpPr/>
          <p:nvPr/>
        </p:nvCxnSpPr>
        <p:spPr>
          <a:xfrm>
            <a:off x="717722" y="1631363"/>
            <a:ext cx="2245800" cy="0"/>
          </a:xfrm>
          <a:prstGeom prst="straightConnector1">
            <a:avLst/>
          </a:prstGeom>
          <a:noFill/>
          <a:ln cap="flat" cmpd="sng" w="19050">
            <a:solidFill>
              <a:schemeClr val="dk2"/>
            </a:solidFill>
            <a:prstDash val="solid"/>
            <a:round/>
            <a:headEnd len="med" w="med" type="none"/>
            <a:tailEnd len="med" w="med" type="none"/>
          </a:ln>
        </p:spPr>
      </p:cxnSp>
      <p:cxnSp>
        <p:nvCxnSpPr>
          <p:cNvPr id="216" name="Google Shape;216;p54"/>
          <p:cNvCxnSpPr/>
          <p:nvPr/>
        </p:nvCxnSpPr>
        <p:spPr>
          <a:xfrm>
            <a:off x="4345166" y="1639325"/>
            <a:ext cx="4462200" cy="0"/>
          </a:xfrm>
          <a:prstGeom prst="straightConnector1">
            <a:avLst/>
          </a:prstGeom>
          <a:noFill/>
          <a:ln cap="flat" cmpd="sng" w="19050">
            <a:solidFill>
              <a:schemeClr val="dk2"/>
            </a:solidFill>
            <a:prstDash val="solid"/>
            <a:round/>
            <a:headEnd len="med" w="med" type="none"/>
            <a:tailEnd len="med" w="med" type="none"/>
          </a:ln>
        </p:spPr>
      </p:cxnSp>
      <p:cxnSp>
        <p:nvCxnSpPr>
          <p:cNvPr id="217" name="Google Shape;217;p54"/>
          <p:cNvCxnSpPr/>
          <p:nvPr/>
        </p:nvCxnSpPr>
        <p:spPr>
          <a:xfrm>
            <a:off x="559925" y="3258600"/>
            <a:ext cx="8280600" cy="0"/>
          </a:xfrm>
          <a:prstGeom prst="straightConnector1">
            <a:avLst/>
          </a:prstGeom>
          <a:noFill/>
          <a:ln cap="flat" cmpd="sng" w="19050">
            <a:solidFill>
              <a:schemeClr val="dk2"/>
            </a:solidFill>
            <a:prstDash val="solid"/>
            <a:round/>
            <a:headEnd len="med" w="med" type="none"/>
            <a:tailEnd len="med" w="med" type="none"/>
          </a:ln>
        </p:spPr>
      </p:cxnSp>
      <p:cxnSp>
        <p:nvCxnSpPr>
          <p:cNvPr id="218" name="Google Shape;218;p54"/>
          <p:cNvCxnSpPr/>
          <p:nvPr/>
        </p:nvCxnSpPr>
        <p:spPr>
          <a:xfrm>
            <a:off x="3704475" y="4263900"/>
            <a:ext cx="5129400" cy="0"/>
          </a:xfrm>
          <a:prstGeom prst="straightConnector1">
            <a:avLst/>
          </a:prstGeom>
          <a:noFill/>
          <a:ln cap="flat" cmpd="sng" w="19050">
            <a:solidFill>
              <a:schemeClr val="dk2"/>
            </a:solidFill>
            <a:prstDash val="solid"/>
            <a:round/>
            <a:headEnd len="med" w="med" type="none"/>
            <a:tailEnd len="med" w="med" type="none"/>
          </a:ln>
        </p:spPr>
      </p:cxnSp>
      <p:cxnSp>
        <p:nvCxnSpPr>
          <p:cNvPr id="219" name="Google Shape;219;p54"/>
          <p:cNvCxnSpPr/>
          <p:nvPr/>
        </p:nvCxnSpPr>
        <p:spPr>
          <a:xfrm>
            <a:off x="2003625" y="2430400"/>
            <a:ext cx="6824100" cy="0"/>
          </a:xfrm>
          <a:prstGeom prst="straightConnector1">
            <a:avLst/>
          </a:prstGeom>
          <a:noFill/>
          <a:ln cap="flat" cmpd="sng" w="19050">
            <a:solidFill>
              <a:schemeClr val="dk2"/>
            </a:solidFill>
            <a:prstDash val="solid"/>
            <a:round/>
            <a:headEnd len="med" w="med" type="none"/>
            <a:tailEnd len="med" w="med" type="none"/>
          </a:ln>
        </p:spPr>
      </p:cxnSp>
      <p:sp>
        <p:nvSpPr>
          <p:cNvPr id="220" name="Google Shape;220;p54"/>
          <p:cNvSpPr txBox="1"/>
          <p:nvPr>
            <p:ph idx="1" type="body"/>
          </p:nvPr>
        </p:nvSpPr>
        <p:spPr>
          <a:xfrm>
            <a:off x="559925" y="2889300"/>
            <a:ext cx="82356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221" name="Google Shape;221;p54"/>
          <p:cNvSpPr txBox="1"/>
          <p:nvPr>
            <p:ph idx="2" type="body"/>
          </p:nvPr>
        </p:nvSpPr>
        <p:spPr>
          <a:xfrm>
            <a:off x="3704475" y="3902400"/>
            <a:ext cx="50910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
        <p:nvSpPr>
          <p:cNvPr id="222" name="Google Shape;222;p54"/>
          <p:cNvSpPr txBox="1"/>
          <p:nvPr>
            <p:ph idx="3" type="body"/>
          </p:nvPr>
        </p:nvSpPr>
        <p:spPr>
          <a:xfrm>
            <a:off x="717725" y="1269912"/>
            <a:ext cx="22458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223" name="Google Shape;223;p54"/>
          <p:cNvSpPr txBox="1"/>
          <p:nvPr/>
        </p:nvSpPr>
        <p:spPr>
          <a:xfrm>
            <a:off x="218675" y="547350"/>
            <a:ext cx="8752800" cy="4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GOAL STATEMENT</a:t>
            </a:r>
            <a:endParaRPr b="1" sz="2200" u="sng">
              <a:solidFill>
                <a:srgbClr val="3C4043"/>
              </a:solidFill>
              <a:latin typeface="Google Sans"/>
              <a:ea typeface="Google Sans"/>
              <a:cs typeface="Google Sans"/>
              <a:sym typeface="Google Sans"/>
            </a:endParaRPr>
          </a:p>
        </p:txBody>
      </p:sp>
      <p:sp>
        <p:nvSpPr>
          <p:cNvPr id="224" name="Google Shape;224;p54"/>
          <p:cNvSpPr txBox="1"/>
          <p:nvPr>
            <p:ph idx="4" type="body"/>
          </p:nvPr>
        </p:nvSpPr>
        <p:spPr>
          <a:xfrm>
            <a:off x="2003700" y="2061100"/>
            <a:ext cx="68241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225" name="Google Shape;225;p54"/>
          <p:cNvSpPr txBox="1"/>
          <p:nvPr>
            <p:ph idx="5" type="body"/>
          </p:nvPr>
        </p:nvSpPr>
        <p:spPr>
          <a:xfrm>
            <a:off x="4345166" y="1269900"/>
            <a:ext cx="4462200" cy="3693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Statement Template">
  <p:cSld name="BLANK_1_1">
    <p:spTree>
      <p:nvGrpSpPr>
        <p:cNvPr id="226" name="Shape 226"/>
        <p:cNvGrpSpPr/>
        <p:nvPr/>
      </p:nvGrpSpPr>
      <p:grpSpPr>
        <a:xfrm>
          <a:off x="0" y="0"/>
          <a:ext cx="0" cy="0"/>
          <a:chOff x="0" y="0"/>
          <a:chExt cx="0" cy="0"/>
        </a:xfrm>
      </p:grpSpPr>
      <p:sp>
        <p:nvSpPr>
          <p:cNvPr id="227" name="Google Shape;227;p55"/>
          <p:cNvSpPr txBox="1"/>
          <p:nvPr/>
        </p:nvSpPr>
        <p:spPr>
          <a:xfrm>
            <a:off x="1484061" y="3420648"/>
            <a:ext cx="74607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insight</a:t>
            </a:r>
            <a:endParaRPr sz="1300">
              <a:solidFill>
                <a:srgbClr val="575757"/>
              </a:solidFill>
              <a:latin typeface="Google Sans"/>
              <a:ea typeface="Google Sans"/>
              <a:cs typeface="Google Sans"/>
              <a:sym typeface="Google Sans"/>
            </a:endParaRPr>
          </a:p>
        </p:txBody>
      </p:sp>
      <p:sp>
        <p:nvSpPr>
          <p:cNvPr id="228" name="Google Shape;228;p55"/>
          <p:cNvSpPr txBox="1"/>
          <p:nvPr/>
        </p:nvSpPr>
        <p:spPr>
          <a:xfrm>
            <a:off x="1817557" y="2508402"/>
            <a:ext cx="70944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need</a:t>
            </a:r>
            <a:endParaRPr sz="1300">
              <a:solidFill>
                <a:srgbClr val="575757"/>
              </a:solidFill>
              <a:latin typeface="Google Sans"/>
              <a:ea typeface="Google Sans"/>
              <a:cs typeface="Google Sans"/>
              <a:sym typeface="Google Sans"/>
            </a:endParaRPr>
          </a:p>
        </p:txBody>
      </p:sp>
      <p:sp>
        <p:nvSpPr>
          <p:cNvPr id="229" name="Google Shape;229;p55"/>
          <p:cNvSpPr txBox="1"/>
          <p:nvPr/>
        </p:nvSpPr>
        <p:spPr>
          <a:xfrm>
            <a:off x="3974262" y="1686259"/>
            <a:ext cx="4917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characteristics</a:t>
            </a:r>
            <a:endParaRPr sz="1300">
              <a:solidFill>
                <a:srgbClr val="575757"/>
              </a:solidFill>
              <a:latin typeface="Google Sans"/>
              <a:ea typeface="Google Sans"/>
              <a:cs typeface="Google Sans"/>
              <a:sym typeface="Google Sans"/>
            </a:endParaRPr>
          </a:p>
        </p:txBody>
      </p:sp>
      <p:sp>
        <p:nvSpPr>
          <p:cNvPr id="230" name="Google Shape;230;p55"/>
          <p:cNvSpPr txBox="1"/>
          <p:nvPr/>
        </p:nvSpPr>
        <p:spPr>
          <a:xfrm>
            <a:off x="79850" y="3018277"/>
            <a:ext cx="16281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because</a:t>
            </a:r>
            <a:endParaRPr sz="1800">
              <a:solidFill>
                <a:srgbClr val="3C4043"/>
              </a:solidFill>
              <a:latin typeface="Google Sans"/>
              <a:ea typeface="Google Sans"/>
              <a:cs typeface="Google Sans"/>
              <a:sym typeface="Google Sans"/>
            </a:endParaRPr>
          </a:p>
        </p:txBody>
      </p:sp>
      <p:sp>
        <p:nvSpPr>
          <p:cNvPr id="231" name="Google Shape;231;p55"/>
          <p:cNvSpPr txBox="1"/>
          <p:nvPr/>
        </p:nvSpPr>
        <p:spPr>
          <a:xfrm>
            <a:off x="3109100" y="1407714"/>
            <a:ext cx="864900" cy="3693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is a</a:t>
            </a:r>
            <a:endParaRPr sz="1800">
              <a:solidFill>
                <a:srgbClr val="3C4043"/>
              </a:solidFill>
              <a:latin typeface="Google Sans"/>
              <a:ea typeface="Google Sans"/>
              <a:cs typeface="Google Sans"/>
              <a:sym typeface="Google Sans"/>
            </a:endParaRPr>
          </a:p>
        </p:txBody>
      </p:sp>
      <p:sp>
        <p:nvSpPr>
          <p:cNvPr id="232" name="Google Shape;232;p55"/>
          <p:cNvSpPr txBox="1"/>
          <p:nvPr/>
        </p:nvSpPr>
        <p:spPr>
          <a:xfrm>
            <a:off x="393231" y="1698301"/>
            <a:ext cx="26658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user name</a:t>
            </a:r>
            <a:endParaRPr sz="1300">
              <a:solidFill>
                <a:srgbClr val="575757"/>
              </a:solidFill>
              <a:latin typeface="Google Sans"/>
              <a:ea typeface="Google Sans"/>
              <a:cs typeface="Google Sans"/>
              <a:sym typeface="Google Sans"/>
            </a:endParaRPr>
          </a:p>
        </p:txBody>
      </p:sp>
      <p:sp>
        <p:nvSpPr>
          <p:cNvPr id="233" name="Google Shape;233;p55"/>
          <p:cNvSpPr txBox="1"/>
          <p:nvPr/>
        </p:nvSpPr>
        <p:spPr>
          <a:xfrm>
            <a:off x="79850" y="2144698"/>
            <a:ext cx="18543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who needs</a:t>
            </a:r>
            <a:endParaRPr sz="1800">
              <a:solidFill>
                <a:srgbClr val="3C4043"/>
              </a:solidFill>
              <a:latin typeface="Google Sans"/>
              <a:ea typeface="Google Sans"/>
              <a:cs typeface="Google Sans"/>
              <a:sym typeface="Google Sans"/>
            </a:endParaRPr>
          </a:p>
        </p:txBody>
      </p:sp>
      <p:sp>
        <p:nvSpPr>
          <p:cNvPr id="234" name="Google Shape;234;p55"/>
          <p:cNvSpPr txBox="1"/>
          <p:nvPr/>
        </p:nvSpPr>
        <p:spPr>
          <a:xfrm>
            <a:off x="8863411" y="3040211"/>
            <a:ext cx="2922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235" name="Google Shape;235;p55"/>
          <p:cNvCxnSpPr/>
          <p:nvPr/>
        </p:nvCxnSpPr>
        <p:spPr>
          <a:xfrm>
            <a:off x="443207" y="1687244"/>
            <a:ext cx="2665800" cy="0"/>
          </a:xfrm>
          <a:prstGeom prst="straightConnector1">
            <a:avLst/>
          </a:prstGeom>
          <a:noFill/>
          <a:ln cap="flat" cmpd="sng" w="19050">
            <a:solidFill>
              <a:schemeClr val="dk2"/>
            </a:solidFill>
            <a:prstDash val="solid"/>
            <a:round/>
            <a:headEnd len="med" w="med" type="none"/>
            <a:tailEnd len="med" w="med" type="none"/>
          </a:ln>
        </p:spPr>
      </p:cxnSp>
      <p:cxnSp>
        <p:nvCxnSpPr>
          <p:cNvPr id="236" name="Google Shape;236;p55"/>
          <p:cNvCxnSpPr/>
          <p:nvPr/>
        </p:nvCxnSpPr>
        <p:spPr>
          <a:xfrm>
            <a:off x="3974250" y="1695449"/>
            <a:ext cx="4917300" cy="0"/>
          </a:xfrm>
          <a:prstGeom prst="straightConnector1">
            <a:avLst/>
          </a:prstGeom>
          <a:noFill/>
          <a:ln cap="flat" cmpd="sng" w="19050">
            <a:solidFill>
              <a:schemeClr val="dk2"/>
            </a:solidFill>
            <a:prstDash val="solid"/>
            <a:round/>
            <a:headEnd len="med" w="med" type="none"/>
            <a:tailEnd len="med" w="med" type="none"/>
          </a:ln>
        </p:spPr>
      </p:cxnSp>
      <p:cxnSp>
        <p:nvCxnSpPr>
          <p:cNvPr id="237" name="Google Shape;237;p55"/>
          <p:cNvCxnSpPr/>
          <p:nvPr/>
        </p:nvCxnSpPr>
        <p:spPr>
          <a:xfrm>
            <a:off x="1484061" y="3362880"/>
            <a:ext cx="7460700" cy="0"/>
          </a:xfrm>
          <a:prstGeom prst="straightConnector1">
            <a:avLst/>
          </a:prstGeom>
          <a:noFill/>
          <a:ln cap="flat" cmpd="sng" w="19050">
            <a:solidFill>
              <a:schemeClr val="dk2"/>
            </a:solidFill>
            <a:prstDash val="solid"/>
            <a:round/>
            <a:headEnd len="med" w="med" type="none"/>
            <a:tailEnd len="med" w="med" type="none"/>
          </a:ln>
        </p:spPr>
      </p:cxnSp>
      <p:cxnSp>
        <p:nvCxnSpPr>
          <p:cNvPr id="238" name="Google Shape;238;p55"/>
          <p:cNvCxnSpPr/>
          <p:nvPr/>
        </p:nvCxnSpPr>
        <p:spPr>
          <a:xfrm>
            <a:off x="1817430" y="2510050"/>
            <a:ext cx="7094400" cy="0"/>
          </a:xfrm>
          <a:prstGeom prst="straightConnector1">
            <a:avLst/>
          </a:prstGeom>
          <a:noFill/>
          <a:ln cap="flat" cmpd="sng" w="19050">
            <a:solidFill>
              <a:schemeClr val="dk2"/>
            </a:solidFill>
            <a:prstDash val="solid"/>
            <a:round/>
            <a:headEnd len="med" w="med" type="none"/>
            <a:tailEnd len="med" w="med" type="none"/>
          </a:ln>
        </p:spPr>
      </p:cxnSp>
      <p:sp>
        <p:nvSpPr>
          <p:cNvPr id="239" name="Google Shape;239;p55"/>
          <p:cNvSpPr txBox="1"/>
          <p:nvPr>
            <p:ph idx="1" type="body"/>
          </p:nvPr>
        </p:nvSpPr>
        <p:spPr>
          <a:xfrm>
            <a:off x="1484061" y="2982597"/>
            <a:ext cx="74202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240" name="Google Shape;240;p55"/>
          <p:cNvSpPr txBox="1"/>
          <p:nvPr>
            <p:ph idx="2" type="body"/>
          </p:nvPr>
        </p:nvSpPr>
        <p:spPr>
          <a:xfrm>
            <a:off x="443210" y="1315038"/>
            <a:ext cx="26658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241" name="Google Shape;241;p55"/>
          <p:cNvSpPr txBox="1"/>
          <p:nvPr/>
        </p:nvSpPr>
        <p:spPr>
          <a:xfrm>
            <a:off x="393231" y="571000"/>
            <a:ext cx="8660400" cy="495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PROBLEM STATEMENT</a:t>
            </a:r>
            <a:endParaRPr b="1" sz="2200" u="sng">
              <a:solidFill>
                <a:srgbClr val="3C4043"/>
              </a:solidFill>
              <a:latin typeface="Google Sans"/>
              <a:ea typeface="Google Sans"/>
              <a:cs typeface="Google Sans"/>
              <a:sym typeface="Google Sans"/>
            </a:endParaRPr>
          </a:p>
        </p:txBody>
      </p:sp>
      <p:sp>
        <p:nvSpPr>
          <p:cNvPr id="242" name="Google Shape;242;p55"/>
          <p:cNvSpPr txBox="1"/>
          <p:nvPr>
            <p:ph idx="3" type="body"/>
          </p:nvPr>
        </p:nvSpPr>
        <p:spPr>
          <a:xfrm>
            <a:off x="1817508" y="2129767"/>
            <a:ext cx="70944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243" name="Google Shape;243;p55"/>
          <p:cNvSpPr txBox="1"/>
          <p:nvPr>
            <p:ph idx="4" type="body"/>
          </p:nvPr>
        </p:nvSpPr>
        <p:spPr>
          <a:xfrm>
            <a:off x="3974250" y="1315038"/>
            <a:ext cx="4917300" cy="3801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f/Then Statement Template">
  <p:cSld name="BLANK_1_1_1">
    <p:spTree>
      <p:nvGrpSpPr>
        <p:cNvPr id="244" name="Shape 244"/>
        <p:cNvGrpSpPr/>
        <p:nvPr/>
      </p:nvGrpSpPr>
      <p:grpSpPr>
        <a:xfrm>
          <a:off x="0" y="0"/>
          <a:ext cx="0" cy="0"/>
          <a:chOff x="0" y="0"/>
          <a:chExt cx="0" cy="0"/>
        </a:xfrm>
      </p:grpSpPr>
      <p:sp>
        <p:nvSpPr>
          <p:cNvPr id="245" name="Google Shape;245;p56"/>
          <p:cNvSpPr txBox="1"/>
          <p:nvPr/>
        </p:nvSpPr>
        <p:spPr>
          <a:xfrm>
            <a:off x="1329208" y="2618668"/>
            <a:ext cx="7273200" cy="5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outcome</a:t>
            </a:r>
            <a:endParaRPr sz="1300">
              <a:solidFill>
                <a:srgbClr val="575757"/>
              </a:solidFill>
              <a:latin typeface="Google Sans"/>
              <a:ea typeface="Google Sans"/>
              <a:cs typeface="Google Sans"/>
              <a:sym typeface="Google Sans"/>
            </a:endParaRPr>
          </a:p>
        </p:txBody>
      </p:sp>
      <p:sp>
        <p:nvSpPr>
          <p:cNvPr id="246" name="Google Shape;246;p56"/>
          <p:cNvSpPr txBox="1"/>
          <p:nvPr/>
        </p:nvSpPr>
        <p:spPr>
          <a:xfrm>
            <a:off x="1329330" y="1716631"/>
            <a:ext cx="7230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75757"/>
                </a:solidFill>
                <a:latin typeface="Google Sans"/>
                <a:ea typeface="Google Sans"/>
                <a:cs typeface="Google Sans"/>
                <a:sym typeface="Google Sans"/>
              </a:rPr>
              <a:t>action</a:t>
            </a:r>
            <a:endParaRPr sz="1300">
              <a:solidFill>
                <a:srgbClr val="575757"/>
              </a:solidFill>
              <a:latin typeface="Google Sans"/>
              <a:ea typeface="Google Sans"/>
              <a:cs typeface="Google Sans"/>
              <a:sym typeface="Google Sans"/>
            </a:endParaRPr>
          </a:p>
        </p:txBody>
      </p:sp>
      <p:sp>
        <p:nvSpPr>
          <p:cNvPr id="247" name="Google Shape;247;p56"/>
          <p:cNvSpPr txBox="1"/>
          <p:nvPr/>
        </p:nvSpPr>
        <p:spPr>
          <a:xfrm>
            <a:off x="188900" y="2182225"/>
            <a:ext cx="15279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then</a:t>
            </a:r>
            <a:endParaRPr sz="1800">
              <a:solidFill>
                <a:srgbClr val="3C4043"/>
              </a:solidFill>
              <a:latin typeface="Google Sans"/>
              <a:ea typeface="Google Sans"/>
              <a:cs typeface="Google Sans"/>
              <a:sym typeface="Google Sans"/>
            </a:endParaRPr>
          </a:p>
        </p:txBody>
      </p:sp>
      <p:sp>
        <p:nvSpPr>
          <p:cNvPr id="248" name="Google Shape;248;p56"/>
          <p:cNvSpPr txBox="1"/>
          <p:nvPr/>
        </p:nvSpPr>
        <p:spPr>
          <a:xfrm>
            <a:off x="188900" y="1350775"/>
            <a:ext cx="1207500" cy="5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4043"/>
                </a:solidFill>
                <a:latin typeface="Google Sans"/>
                <a:ea typeface="Google Sans"/>
                <a:cs typeface="Google Sans"/>
                <a:sym typeface="Google Sans"/>
              </a:rPr>
              <a:t>If</a:t>
            </a:r>
            <a:endParaRPr sz="1800">
              <a:solidFill>
                <a:srgbClr val="3C4043"/>
              </a:solidFill>
              <a:latin typeface="Google Sans"/>
              <a:ea typeface="Google Sans"/>
              <a:cs typeface="Google Sans"/>
              <a:sym typeface="Google Sans"/>
            </a:endParaRPr>
          </a:p>
        </p:txBody>
      </p:sp>
      <p:sp>
        <p:nvSpPr>
          <p:cNvPr id="249" name="Google Shape;249;p56"/>
          <p:cNvSpPr txBox="1"/>
          <p:nvPr/>
        </p:nvSpPr>
        <p:spPr>
          <a:xfrm>
            <a:off x="8523033" y="2242490"/>
            <a:ext cx="2847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cxnSp>
        <p:nvCxnSpPr>
          <p:cNvPr id="250" name="Google Shape;250;p56"/>
          <p:cNvCxnSpPr/>
          <p:nvPr/>
        </p:nvCxnSpPr>
        <p:spPr>
          <a:xfrm>
            <a:off x="1329208" y="2561546"/>
            <a:ext cx="7273200" cy="0"/>
          </a:xfrm>
          <a:prstGeom prst="straightConnector1">
            <a:avLst/>
          </a:prstGeom>
          <a:noFill/>
          <a:ln cap="flat" cmpd="sng" w="19050">
            <a:solidFill>
              <a:schemeClr val="dk2"/>
            </a:solidFill>
            <a:prstDash val="solid"/>
            <a:round/>
            <a:headEnd len="med" w="med" type="none"/>
            <a:tailEnd len="med" w="med" type="none"/>
          </a:ln>
        </p:spPr>
      </p:cxnSp>
      <p:cxnSp>
        <p:nvCxnSpPr>
          <p:cNvPr id="251" name="Google Shape;251;p56"/>
          <p:cNvCxnSpPr/>
          <p:nvPr/>
        </p:nvCxnSpPr>
        <p:spPr>
          <a:xfrm>
            <a:off x="1329200" y="1718260"/>
            <a:ext cx="7230000" cy="0"/>
          </a:xfrm>
          <a:prstGeom prst="straightConnector1">
            <a:avLst/>
          </a:prstGeom>
          <a:noFill/>
          <a:ln cap="flat" cmpd="sng" w="19050">
            <a:solidFill>
              <a:schemeClr val="dk2"/>
            </a:solidFill>
            <a:prstDash val="solid"/>
            <a:round/>
            <a:headEnd len="med" w="med" type="none"/>
            <a:tailEnd len="med" w="med" type="none"/>
          </a:ln>
        </p:spPr>
      </p:cxnSp>
      <p:sp>
        <p:nvSpPr>
          <p:cNvPr id="252" name="Google Shape;252;p56"/>
          <p:cNvSpPr txBox="1"/>
          <p:nvPr>
            <p:ph idx="1" type="body"/>
          </p:nvPr>
        </p:nvSpPr>
        <p:spPr>
          <a:xfrm>
            <a:off x="1329208" y="2185521"/>
            <a:ext cx="7233600" cy="3759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253" name="Google Shape;253;p56"/>
          <p:cNvSpPr txBox="1"/>
          <p:nvPr/>
        </p:nvSpPr>
        <p:spPr>
          <a:xfrm>
            <a:off x="494403" y="486725"/>
            <a:ext cx="8442600" cy="489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3C4043"/>
                </a:solidFill>
                <a:latin typeface="Google Sans"/>
                <a:ea typeface="Google Sans"/>
                <a:cs typeface="Google Sans"/>
                <a:sym typeface="Google Sans"/>
              </a:rPr>
              <a:t>IF/THEN STATEMENT</a:t>
            </a:r>
            <a:endParaRPr b="1" sz="2200" u="sng">
              <a:solidFill>
                <a:srgbClr val="3C4043"/>
              </a:solidFill>
              <a:latin typeface="Google Sans"/>
              <a:ea typeface="Google Sans"/>
              <a:cs typeface="Google Sans"/>
              <a:sym typeface="Google Sans"/>
            </a:endParaRPr>
          </a:p>
        </p:txBody>
      </p:sp>
      <p:sp>
        <p:nvSpPr>
          <p:cNvPr id="254" name="Google Shape;254;p56"/>
          <p:cNvSpPr txBox="1"/>
          <p:nvPr>
            <p:ph idx="2" type="body"/>
          </p:nvPr>
        </p:nvSpPr>
        <p:spPr>
          <a:xfrm>
            <a:off x="1329279" y="1342250"/>
            <a:ext cx="7230000" cy="375900"/>
          </a:xfrm>
          <a:prstGeom prst="rect">
            <a:avLst/>
          </a:prstGeom>
          <a:noFill/>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255" name="Google Shape;255;p56"/>
          <p:cNvSpPr txBox="1"/>
          <p:nvPr/>
        </p:nvSpPr>
        <p:spPr>
          <a:xfrm>
            <a:off x="8510096" y="1404298"/>
            <a:ext cx="297600" cy="400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2000">
                <a:solidFill>
                  <a:srgbClr val="646464"/>
                </a:solidFill>
                <a:latin typeface="Google Sans"/>
                <a:ea typeface="Google Sans"/>
                <a:cs typeface="Google Sans"/>
                <a:sym typeface="Google Sans"/>
              </a:rPr>
              <a:t>,</a:t>
            </a:r>
            <a:endParaRPr sz="2000">
              <a:solidFill>
                <a:srgbClr val="646464"/>
              </a:solidFill>
              <a:latin typeface="Google Sans"/>
              <a:ea typeface="Google Sans"/>
              <a:cs typeface="Google Sans"/>
              <a:sym typeface="Google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56" name="Shape 256"/>
        <p:cNvGrpSpPr/>
        <p:nvPr/>
      </p:nvGrpSpPr>
      <p:grpSpPr>
        <a:xfrm>
          <a:off x="0" y="0"/>
          <a:ext cx="0" cy="0"/>
          <a:chOff x="0" y="0"/>
          <a:chExt cx="0" cy="0"/>
        </a:xfrm>
      </p:grpSpPr>
      <p:sp>
        <p:nvSpPr>
          <p:cNvPr id="257" name="Google Shape;257;p57"/>
          <p:cNvSpPr txBox="1"/>
          <p:nvPr/>
        </p:nvSpPr>
        <p:spPr>
          <a:xfrm>
            <a:off x="453213" y="894150"/>
            <a:ext cx="22470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1967D2"/>
                </a:solidFill>
                <a:latin typeface="Google Sans"/>
                <a:ea typeface="Google Sans"/>
                <a:cs typeface="Google Sans"/>
                <a:sym typeface="Google Sans"/>
              </a:rPr>
              <a:t>Who I am </a:t>
            </a:r>
            <a:endParaRPr b="1" sz="2400">
              <a:solidFill>
                <a:srgbClr val="1967D2"/>
              </a:solidFill>
              <a:latin typeface="Google Sans"/>
              <a:ea typeface="Google Sans"/>
              <a:cs typeface="Google Sans"/>
              <a:sym typeface="Google Sans"/>
            </a:endParaRPr>
          </a:p>
        </p:txBody>
      </p:sp>
      <p:sp>
        <p:nvSpPr>
          <p:cNvPr id="258" name="Google Shape;258;p57"/>
          <p:cNvSpPr txBox="1"/>
          <p:nvPr/>
        </p:nvSpPr>
        <p:spPr>
          <a:xfrm>
            <a:off x="0" y="471150"/>
            <a:ext cx="9144000" cy="4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u="sng">
                <a:solidFill>
                  <a:srgbClr val="434343"/>
                </a:solidFill>
                <a:latin typeface="Google Sans"/>
                <a:ea typeface="Google Sans"/>
                <a:cs typeface="Google Sans"/>
                <a:sym typeface="Google Sans"/>
              </a:rPr>
              <a:t>ELEVATOR PITCH</a:t>
            </a:r>
            <a:endParaRPr b="1" sz="2200" u="sng">
              <a:solidFill>
                <a:srgbClr val="434343"/>
              </a:solidFill>
              <a:latin typeface="Google Sans"/>
              <a:ea typeface="Google Sans"/>
              <a:cs typeface="Google Sans"/>
              <a:sym typeface="Google Sans"/>
            </a:endParaRPr>
          </a:p>
        </p:txBody>
      </p:sp>
      <p:sp>
        <p:nvSpPr>
          <p:cNvPr id="259" name="Google Shape;259;p57"/>
          <p:cNvSpPr txBox="1"/>
          <p:nvPr/>
        </p:nvSpPr>
        <p:spPr>
          <a:xfrm>
            <a:off x="453225" y="1773639"/>
            <a:ext cx="53421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188038"/>
                </a:solidFill>
                <a:latin typeface="Google Sans"/>
                <a:ea typeface="Google Sans"/>
                <a:cs typeface="Google Sans"/>
                <a:sym typeface="Google Sans"/>
              </a:rPr>
              <a:t>What I bring</a:t>
            </a:r>
            <a:endParaRPr b="1" sz="2400">
              <a:solidFill>
                <a:srgbClr val="188038"/>
              </a:solidFill>
              <a:latin typeface="Google Sans"/>
              <a:ea typeface="Google Sans"/>
              <a:cs typeface="Google Sans"/>
              <a:sym typeface="Google Sans"/>
            </a:endParaRPr>
          </a:p>
        </p:txBody>
      </p:sp>
      <p:sp>
        <p:nvSpPr>
          <p:cNvPr id="260" name="Google Shape;260;p57"/>
          <p:cNvSpPr txBox="1"/>
          <p:nvPr/>
        </p:nvSpPr>
        <p:spPr>
          <a:xfrm>
            <a:off x="453225" y="2778483"/>
            <a:ext cx="32262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E37400"/>
                </a:solidFill>
                <a:latin typeface="Google Sans"/>
                <a:ea typeface="Google Sans"/>
                <a:cs typeface="Google Sans"/>
                <a:sym typeface="Google Sans"/>
              </a:rPr>
              <a:t>Why I love the work</a:t>
            </a:r>
            <a:endParaRPr b="1" sz="2400">
              <a:solidFill>
                <a:srgbClr val="E37400"/>
              </a:solidFill>
              <a:latin typeface="Google Sans"/>
              <a:ea typeface="Google Sans"/>
              <a:cs typeface="Google Sans"/>
              <a:sym typeface="Google Sans"/>
            </a:endParaRPr>
          </a:p>
        </p:txBody>
      </p:sp>
      <p:sp>
        <p:nvSpPr>
          <p:cNvPr id="261" name="Google Shape;261;p57"/>
          <p:cNvSpPr txBox="1"/>
          <p:nvPr/>
        </p:nvSpPr>
        <p:spPr>
          <a:xfrm>
            <a:off x="453225" y="3859500"/>
            <a:ext cx="3136200" cy="57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C5221F"/>
                </a:solidFill>
                <a:latin typeface="Google Sans"/>
                <a:ea typeface="Google Sans"/>
                <a:cs typeface="Google Sans"/>
                <a:sym typeface="Google Sans"/>
              </a:rPr>
              <a:t>Why I’m interested</a:t>
            </a:r>
            <a:endParaRPr b="1" sz="2400">
              <a:solidFill>
                <a:srgbClr val="C5221F"/>
              </a:solidFill>
              <a:latin typeface="Google Sans"/>
              <a:ea typeface="Google Sans"/>
              <a:cs typeface="Google Sans"/>
              <a:sym typeface="Google Sans"/>
            </a:endParaRPr>
          </a:p>
        </p:txBody>
      </p:sp>
      <p:sp>
        <p:nvSpPr>
          <p:cNvPr id="262" name="Google Shape;262;p57"/>
          <p:cNvSpPr txBox="1"/>
          <p:nvPr>
            <p:ph idx="1" type="body"/>
          </p:nvPr>
        </p:nvSpPr>
        <p:spPr>
          <a:xfrm>
            <a:off x="95750" y="1332500"/>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1967D2"/>
              </a:buClr>
              <a:buSzPts val="1400"/>
              <a:buFont typeface="Google Sans"/>
              <a:buChar char="●"/>
              <a:defRPr sz="14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2pPr>
            <a:lvl3pPr indent="-317500" lvl="2" marL="1371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3pPr>
            <a:lvl4pPr indent="-317500" lvl="3" marL="1828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4pPr>
            <a:lvl5pPr indent="-317500" lvl="4" marL="22860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5pPr>
            <a:lvl6pPr indent="-317500" lvl="5" marL="27432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6pPr>
            <a:lvl7pPr indent="-317500" lvl="6" marL="32004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7pPr>
            <a:lvl8pPr indent="-317500" lvl="7" marL="36576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8pPr>
            <a:lvl9pPr indent="-317500" lvl="8" marL="4114800" rtl="0">
              <a:spcBef>
                <a:spcPts val="0"/>
              </a:spcBef>
              <a:spcAft>
                <a:spcPts val="0"/>
              </a:spcAft>
              <a:buClr>
                <a:srgbClr val="1967D2"/>
              </a:buClr>
              <a:buSzPts val="1400"/>
              <a:buFont typeface="Google Sans"/>
              <a:buChar char="■"/>
              <a:defRPr>
                <a:solidFill>
                  <a:srgbClr val="1967D2"/>
                </a:solidFill>
                <a:latin typeface="Google Sans"/>
                <a:ea typeface="Google Sans"/>
                <a:cs typeface="Google Sans"/>
                <a:sym typeface="Google Sans"/>
              </a:defRPr>
            </a:lvl9pPr>
          </a:lstStyle>
          <a:p/>
        </p:txBody>
      </p:sp>
      <p:sp>
        <p:nvSpPr>
          <p:cNvPr id="263" name="Google Shape;263;p57"/>
          <p:cNvSpPr txBox="1"/>
          <p:nvPr>
            <p:ph idx="2" type="body"/>
          </p:nvPr>
        </p:nvSpPr>
        <p:spPr>
          <a:xfrm>
            <a:off x="95750" y="2322016"/>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188038"/>
              </a:buClr>
              <a:buSzPts val="1400"/>
              <a:buFont typeface="Google Sans"/>
              <a:buChar char="●"/>
              <a:defRPr sz="14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2pPr>
            <a:lvl3pPr indent="-317500" lvl="2" marL="1371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3pPr>
            <a:lvl4pPr indent="-317500" lvl="3" marL="1828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4pPr>
            <a:lvl5pPr indent="-317500" lvl="4" marL="22860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5pPr>
            <a:lvl6pPr indent="-317500" lvl="5" marL="27432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6pPr>
            <a:lvl7pPr indent="-317500" lvl="6" marL="32004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7pPr>
            <a:lvl8pPr indent="-317500" lvl="7" marL="36576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8pPr>
            <a:lvl9pPr indent="-317500" lvl="8" marL="4114800" rtl="0">
              <a:spcBef>
                <a:spcPts val="0"/>
              </a:spcBef>
              <a:spcAft>
                <a:spcPts val="0"/>
              </a:spcAft>
              <a:buClr>
                <a:srgbClr val="188038"/>
              </a:buClr>
              <a:buSzPts val="1400"/>
              <a:buFont typeface="Google Sans"/>
              <a:buChar char="■"/>
              <a:defRPr>
                <a:solidFill>
                  <a:srgbClr val="188038"/>
                </a:solidFill>
                <a:latin typeface="Google Sans"/>
                <a:ea typeface="Google Sans"/>
                <a:cs typeface="Google Sans"/>
                <a:sym typeface="Google Sans"/>
              </a:defRPr>
            </a:lvl9pPr>
          </a:lstStyle>
          <a:p/>
        </p:txBody>
      </p:sp>
      <p:sp>
        <p:nvSpPr>
          <p:cNvPr id="264" name="Google Shape;264;p57"/>
          <p:cNvSpPr txBox="1"/>
          <p:nvPr>
            <p:ph idx="3" type="body"/>
          </p:nvPr>
        </p:nvSpPr>
        <p:spPr>
          <a:xfrm>
            <a:off x="95750" y="3393992"/>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E37400"/>
              </a:buClr>
              <a:buSzPts val="1400"/>
              <a:buFont typeface="Google Sans"/>
              <a:buChar char="●"/>
              <a:defRPr sz="1400">
                <a:solidFill>
                  <a:srgbClr val="E37400"/>
                </a:solidFill>
                <a:latin typeface="Google Sans"/>
                <a:ea typeface="Google Sans"/>
                <a:cs typeface="Google Sans"/>
                <a:sym typeface="Google Sans"/>
              </a:defRPr>
            </a:lvl1pPr>
            <a:lvl2pPr indent="-317500" lvl="1" marL="914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2pPr>
            <a:lvl3pPr indent="-317500" lvl="2" marL="1371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3pPr>
            <a:lvl4pPr indent="-317500" lvl="3" marL="1828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4pPr>
            <a:lvl5pPr indent="-317500" lvl="4" marL="22860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5pPr>
            <a:lvl6pPr indent="-317500" lvl="5" marL="27432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6pPr>
            <a:lvl7pPr indent="-317500" lvl="6" marL="32004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7pPr>
            <a:lvl8pPr indent="-317500" lvl="7" marL="36576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8pPr>
            <a:lvl9pPr indent="-317500" lvl="8" marL="4114800" rtl="0">
              <a:spcBef>
                <a:spcPts val="0"/>
              </a:spcBef>
              <a:spcAft>
                <a:spcPts val="0"/>
              </a:spcAft>
              <a:buClr>
                <a:srgbClr val="E37400"/>
              </a:buClr>
              <a:buSzPts val="1400"/>
              <a:buFont typeface="Google Sans"/>
              <a:buChar char="■"/>
              <a:defRPr>
                <a:solidFill>
                  <a:srgbClr val="E37400"/>
                </a:solidFill>
                <a:latin typeface="Google Sans"/>
                <a:ea typeface="Google Sans"/>
                <a:cs typeface="Google Sans"/>
                <a:sym typeface="Google Sans"/>
              </a:defRPr>
            </a:lvl9pPr>
          </a:lstStyle>
          <a:p/>
        </p:txBody>
      </p:sp>
      <p:sp>
        <p:nvSpPr>
          <p:cNvPr id="265" name="Google Shape;265;p57"/>
          <p:cNvSpPr txBox="1"/>
          <p:nvPr>
            <p:ph idx="4" type="body"/>
          </p:nvPr>
        </p:nvSpPr>
        <p:spPr>
          <a:xfrm>
            <a:off x="95750" y="4465968"/>
            <a:ext cx="8840700" cy="520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C5221F"/>
              </a:buClr>
              <a:buSzPts val="1400"/>
              <a:buFont typeface="Google Sans"/>
              <a:buChar char="●"/>
              <a:defRPr sz="14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2pPr>
            <a:lvl3pPr indent="-317500" lvl="2" marL="1371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3pPr>
            <a:lvl4pPr indent="-317500" lvl="3" marL="1828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4pPr>
            <a:lvl5pPr indent="-317500" lvl="4" marL="22860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5pPr>
            <a:lvl6pPr indent="-317500" lvl="5" marL="27432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6pPr>
            <a:lvl7pPr indent="-317500" lvl="6" marL="32004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7pPr>
            <a:lvl8pPr indent="-317500" lvl="7" marL="36576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8pPr>
            <a:lvl9pPr indent="-317500" lvl="8" marL="4114800" rtl="0">
              <a:spcBef>
                <a:spcPts val="0"/>
              </a:spcBef>
              <a:spcAft>
                <a:spcPts val="0"/>
              </a:spcAft>
              <a:buClr>
                <a:srgbClr val="C5221F"/>
              </a:buClr>
              <a:buSzPts val="1400"/>
              <a:buFont typeface="Google Sans"/>
              <a:buChar char="■"/>
              <a:defRPr>
                <a:solidFill>
                  <a:srgbClr val="C5221F"/>
                </a:solidFill>
                <a:latin typeface="Google Sans"/>
                <a:ea typeface="Google Sans"/>
                <a:cs typeface="Google Sans"/>
                <a:sym typeface="Google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athy Map Template">
  <p:cSld name="CUSTOM_1">
    <p:spTree>
      <p:nvGrpSpPr>
        <p:cNvPr id="266" name="Shape 266"/>
        <p:cNvGrpSpPr/>
        <p:nvPr/>
      </p:nvGrpSpPr>
      <p:grpSpPr>
        <a:xfrm>
          <a:off x="0" y="0"/>
          <a:ext cx="0" cy="0"/>
          <a:chOff x="0" y="0"/>
          <a:chExt cx="0" cy="0"/>
        </a:xfrm>
      </p:grpSpPr>
      <p:sp>
        <p:nvSpPr>
          <p:cNvPr id="267" name="Google Shape;267;p58"/>
          <p:cNvSpPr/>
          <p:nvPr/>
        </p:nvSpPr>
        <p:spPr>
          <a:xfrm>
            <a:off x="2244588" y="244338"/>
            <a:ext cx="2259000" cy="2259000"/>
          </a:xfrm>
          <a:prstGeom prst="rect">
            <a:avLst/>
          </a:prstGeom>
          <a:noFill/>
          <a:ln cap="flat" cmpd="sng" w="28575">
            <a:solidFill>
              <a:srgbClr val="4185F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1967D2"/>
                </a:solidFill>
                <a:latin typeface="Google Sans"/>
                <a:ea typeface="Google Sans"/>
                <a:cs typeface="Google Sans"/>
                <a:sym typeface="Google Sans"/>
              </a:rPr>
              <a:t>SAYS</a:t>
            </a:r>
            <a:endParaRPr b="1" sz="1600">
              <a:solidFill>
                <a:srgbClr val="1967D2"/>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68" name="Google Shape;268;p58"/>
          <p:cNvSpPr/>
          <p:nvPr/>
        </p:nvSpPr>
        <p:spPr>
          <a:xfrm>
            <a:off x="4640401" y="244338"/>
            <a:ext cx="2259000" cy="2259000"/>
          </a:xfrm>
          <a:prstGeom prst="rect">
            <a:avLst/>
          </a:prstGeom>
          <a:noFill/>
          <a:ln cap="flat" cmpd="sng" w="28575">
            <a:solidFill>
              <a:srgbClr val="E9433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C5221F"/>
                </a:solidFill>
                <a:latin typeface="Google Sans"/>
                <a:ea typeface="Google Sans"/>
                <a:cs typeface="Google Sans"/>
                <a:sym typeface="Google Sans"/>
              </a:rPr>
              <a:t>THINKS</a:t>
            </a:r>
            <a:endParaRPr b="1" sz="1600">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a:p>
            <a:pPr indent="0" lvl="0" marL="0" rtl="0" algn="l">
              <a:spcBef>
                <a:spcPts val="0"/>
              </a:spcBef>
              <a:spcAft>
                <a:spcPts val="0"/>
              </a:spcAft>
              <a:buNone/>
            </a:pPr>
            <a:r>
              <a:t/>
            </a:r>
            <a:endParaRPr b="1">
              <a:solidFill>
                <a:srgbClr val="4185F4"/>
              </a:solidFill>
              <a:latin typeface="Google Sans"/>
              <a:ea typeface="Google Sans"/>
              <a:cs typeface="Google Sans"/>
              <a:sym typeface="Google Sans"/>
            </a:endParaRPr>
          </a:p>
        </p:txBody>
      </p:sp>
      <p:sp>
        <p:nvSpPr>
          <p:cNvPr id="269" name="Google Shape;269;p58"/>
          <p:cNvSpPr/>
          <p:nvPr/>
        </p:nvSpPr>
        <p:spPr>
          <a:xfrm>
            <a:off x="4640401" y="2640151"/>
            <a:ext cx="2259000" cy="2259000"/>
          </a:xfrm>
          <a:prstGeom prst="rect">
            <a:avLst/>
          </a:prstGeom>
          <a:noFill/>
          <a:ln cap="flat" cmpd="sng" w="28575">
            <a:solidFill>
              <a:srgbClr val="FABC0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EA8600"/>
                </a:solidFill>
                <a:latin typeface="Google Sans"/>
                <a:ea typeface="Google Sans"/>
                <a:cs typeface="Google Sans"/>
                <a:sym typeface="Google Sans"/>
              </a:rPr>
              <a:t>FEELS</a:t>
            </a:r>
            <a:endParaRPr b="1" sz="1600">
              <a:solidFill>
                <a:srgbClr val="EA8600"/>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p:txBody>
      </p:sp>
      <p:sp>
        <p:nvSpPr>
          <p:cNvPr id="270" name="Google Shape;270;p58"/>
          <p:cNvSpPr/>
          <p:nvPr/>
        </p:nvSpPr>
        <p:spPr>
          <a:xfrm>
            <a:off x="2244588" y="2640151"/>
            <a:ext cx="2259000" cy="2259000"/>
          </a:xfrm>
          <a:prstGeom prst="rect">
            <a:avLst/>
          </a:prstGeom>
          <a:noFill/>
          <a:ln cap="flat" cmpd="sng" w="28575">
            <a:solidFill>
              <a:srgbClr val="33A85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178037"/>
                </a:solidFill>
                <a:latin typeface="Google Sans"/>
                <a:ea typeface="Google Sans"/>
                <a:cs typeface="Google Sans"/>
                <a:sym typeface="Google Sans"/>
              </a:rPr>
              <a:t>DOES</a:t>
            </a:r>
            <a:endParaRPr b="1" sz="1600">
              <a:solidFill>
                <a:srgbClr val="178037"/>
              </a:solidFill>
              <a:latin typeface="Google Sans"/>
              <a:ea typeface="Google Sans"/>
              <a:cs typeface="Google Sans"/>
              <a:sym typeface="Google Sans"/>
            </a:endParaRPr>
          </a:p>
          <a:p>
            <a:pPr indent="0" lvl="0" marL="0" rtl="0" algn="ctr">
              <a:spcBef>
                <a:spcPts val="0"/>
              </a:spcBef>
              <a:spcAft>
                <a:spcPts val="0"/>
              </a:spcAft>
              <a:buNone/>
            </a:pPr>
            <a:r>
              <a:t/>
            </a:r>
            <a:endParaRPr b="1">
              <a:solidFill>
                <a:srgbClr val="4185F4"/>
              </a:solidFill>
              <a:latin typeface="Google Sans"/>
              <a:ea typeface="Google Sans"/>
              <a:cs typeface="Google Sans"/>
              <a:sym typeface="Google Sans"/>
            </a:endParaRPr>
          </a:p>
          <a:p>
            <a:pPr indent="0" lvl="0" marL="0" rtl="0" algn="ctr">
              <a:spcBef>
                <a:spcPts val="0"/>
              </a:spcBef>
              <a:spcAft>
                <a:spcPts val="0"/>
              </a:spcAft>
              <a:buNone/>
            </a:pPr>
            <a:r>
              <a:t/>
            </a:r>
            <a:endParaRPr b="1">
              <a:solidFill>
                <a:srgbClr val="4185F4"/>
              </a:solidFill>
              <a:latin typeface="Google Sans"/>
              <a:ea typeface="Google Sans"/>
              <a:cs typeface="Google Sans"/>
              <a:sym typeface="Google Sans"/>
            </a:endParaRPr>
          </a:p>
        </p:txBody>
      </p:sp>
      <p:sp>
        <p:nvSpPr>
          <p:cNvPr id="271" name="Google Shape;271;p58"/>
          <p:cNvSpPr txBox="1"/>
          <p:nvPr/>
        </p:nvSpPr>
        <p:spPr>
          <a:xfrm>
            <a:off x="2284843" y="715056"/>
            <a:ext cx="21666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p:txBody>
      </p:sp>
      <p:sp>
        <p:nvSpPr>
          <p:cNvPr id="272" name="Google Shape;272;p58"/>
          <p:cNvSpPr txBox="1"/>
          <p:nvPr/>
        </p:nvSpPr>
        <p:spPr>
          <a:xfrm>
            <a:off x="2290739" y="3142647"/>
            <a:ext cx="2166600" cy="16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E6268"/>
              </a:solidFill>
              <a:latin typeface="Google Sans"/>
              <a:ea typeface="Google Sans"/>
              <a:cs typeface="Google Sans"/>
              <a:sym typeface="Google Sans"/>
            </a:endParaRPr>
          </a:p>
        </p:txBody>
      </p:sp>
      <p:sp>
        <p:nvSpPr>
          <p:cNvPr id="273" name="Google Shape;273;p58"/>
          <p:cNvSpPr txBox="1"/>
          <p:nvPr>
            <p:ph idx="1" type="body"/>
          </p:nvPr>
        </p:nvSpPr>
        <p:spPr>
          <a:xfrm>
            <a:off x="2337875" y="565350"/>
            <a:ext cx="2034600" cy="1778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274" name="Google Shape;274;p58"/>
          <p:cNvSpPr txBox="1"/>
          <p:nvPr>
            <p:ph idx="2" type="body"/>
          </p:nvPr>
        </p:nvSpPr>
        <p:spPr>
          <a:xfrm>
            <a:off x="2337875" y="2927550"/>
            <a:ext cx="2034600" cy="1918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275" name="Google Shape;275;p58"/>
          <p:cNvSpPr txBox="1"/>
          <p:nvPr>
            <p:ph idx="3" type="body"/>
          </p:nvPr>
        </p:nvSpPr>
        <p:spPr>
          <a:xfrm>
            <a:off x="4752600" y="565350"/>
            <a:ext cx="2034600" cy="1778400"/>
          </a:xfrm>
          <a:prstGeom prst="rect">
            <a:avLst/>
          </a:prstGeom>
        </p:spPr>
        <p:txBody>
          <a:bodyPr anchorCtr="0" anchor="t" bIns="91425" lIns="91425" spcFirstLastPara="1" rIns="91425" wrap="square" tIns="91425">
            <a:normAutofit/>
          </a:bodyPr>
          <a:lstStyle>
            <a:lvl1pPr indent="-304800" lvl="0" marL="457200" rtl="0" algn="r">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lgn="r">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lgn="r">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lgn="r">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lgn="r">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lgn="r">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lgn="r">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lgn="r">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lgn="r">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276" name="Google Shape;276;p58"/>
          <p:cNvSpPr txBox="1"/>
          <p:nvPr>
            <p:ph idx="4" type="body"/>
          </p:nvPr>
        </p:nvSpPr>
        <p:spPr>
          <a:xfrm>
            <a:off x="4752600" y="2927550"/>
            <a:ext cx="2034600" cy="1778400"/>
          </a:xfrm>
          <a:prstGeom prst="rect">
            <a:avLst/>
          </a:prstGeom>
        </p:spPr>
        <p:txBody>
          <a:bodyPr anchorCtr="0" anchor="t" bIns="91425" lIns="91425" spcFirstLastPara="1" rIns="91425" wrap="square" tIns="91425">
            <a:normAutofit/>
          </a:bodyPr>
          <a:lstStyle>
            <a:lvl1pPr indent="-304800" lvl="0" marL="457200" rtl="0" algn="r">
              <a:spcBef>
                <a:spcPts val="0"/>
              </a:spcBef>
              <a:spcAft>
                <a:spcPts val="0"/>
              </a:spcAft>
              <a:buSzPts val="1200"/>
              <a:buFont typeface="Google Sans"/>
              <a:buChar char="●"/>
              <a:defRPr sz="1200">
                <a:latin typeface="Google Sans"/>
                <a:ea typeface="Google Sans"/>
                <a:cs typeface="Google Sans"/>
                <a:sym typeface="Google Sans"/>
              </a:defRPr>
            </a:lvl1pPr>
            <a:lvl2pPr indent="-304800" lvl="1" marL="914400" rtl="0" algn="r">
              <a:spcBef>
                <a:spcPts val="0"/>
              </a:spcBef>
              <a:spcAft>
                <a:spcPts val="0"/>
              </a:spcAft>
              <a:buSzPts val="1200"/>
              <a:buFont typeface="Google Sans"/>
              <a:buChar char="○"/>
              <a:defRPr sz="1200">
                <a:latin typeface="Google Sans"/>
                <a:ea typeface="Google Sans"/>
                <a:cs typeface="Google Sans"/>
                <a:sym typeface="Google Sans"/>
              </a:defRPr>
            </a:lvl2pPr>
            <a:lvl3pPr indent="-304800" lvl="2" marL="1371600" rtl="0" algn="r">
              <a:spcBef>
                <a:spcPts val="0"/>
              </a:spcBef>
              <a:spcAft>
                <a:spcPts val="0"/>
              </a:spcAft>
              <a:buSzPts val="1200"/>
              <a:buFont typeface="Google Sans"/>
              <a:buChar char="■"/>
              <a:defRPr sz="1200">
                <a:latin typeface="Google Sans"/>
                <a:ea typeface="Google Sans"/>
                <a:cs typeface="Google Sans"/>
                <a:sym typeface="Google Sans"/>
              </a:defRPr>
            </a:lvl3pPr>
            <a:lvl4pPr indent="-304800" lvl="3" marL="1828800" rtl="0" algn="r">
              <a:spcBef>
                <a:spcPts val="0"/>
              </a:spcBef>
              <a:spcAft>
                <a:spcPts val="0"/>
              </a:spcAft>
              <a:buSzPts val="1200"/>
              <a:buFont typeface="Google Sans"/>
              <a:buChar char="●"/>
              <a:defRPr sz="1200">
                <a:latin typeface="Google Sans"/>
                <a:ea typeface="Google Sans"/>
                <a:cs typeface="Google Sans"/>
                <a:sym typeface="Google Sans"/>
              </a:defRPr>
            </a:lvl4pPr>
            <a:lvl5pPr indent="-304800" lvl="4" marL="2286000" rtl="0" algn="r">
              <a:spcBef>
                <a:spcPts val="0"/>
              </a:spcBef>
              <a:spcAft>
                <a:spcPts val="0"/>
              </a:spcAft>
              <a:buSzPts val="1200"/>
              <a:buFont typeface="Google Sans"/>
              <a:buChar char="○"/>
              <a:defRPr sz="1200">
                <a:latin typeface="Google Sans"/>
                <a:ea typeface="Google Sans"/>
                <a:cs typeface="Google Sans"/>
                <a:sym typeface="Google Sans"/>
              </a:defRPr>
            </a:lvl5pPr>
            <a:lvl6pPr indent="-304800" lvl="5" marL="2743200" rtl="0" algn="r">
              <a:spcBef>
                <a:spcPts val="0"/>
              </a:spcBef>
              <a:spcAft>
                <a:spcPts val="0"/>
              </a:spcAft>
              <a:buSzPts val="1200"/>
              <a:buFont typeface="Google Sans"/>
              <a:buChar char="■"/>
              <a:defRPr sz="1200">
                <a:latin typeface="Google Sans"/>
                <a:ea typeface="Google Sans"/>
                <a:cs typeface="Google Sans"/>
                <a:sym typeface="Google Sans"/>
              </a:defRPr>
            </a:lvl6pPr>
            <a:lvl7pPr indent="-304800" lvl="6" marL="3200400" rtl="0" algn="r">
              <a:spcBef>
                <a:spcPts val="0"/>
              </a:spcBef>
              <a:spcAft>
                <a:spcPts val="0"/>
              </a:spcAft>
              <a:buSzPts val="1200"/>
              <a:buFont typeface="Google Sans"/>
              <a:buChar char="●"/>
              <a:defRPr sz="1200">
                <a:latin typeface="Google Sans"/>
                <a:ea typeface="Google Sans"/>
                <a:cs typeface="Google Sans"/>
                <a:sym typeface="Google Sans"/>
              </a:defRPr>
            </a:lvl7pPr>
            <a:lvl8pPr indent="-304800" lvl="7" marL="3657600" rtl="0" algn="r">
              <a:spcBef>
                <a:spcPts val="0"/>
              </a:spcBef>
              <a:spcAft>
                <a:spcPts val="0"/>
              </a:spcAft>
              <a:buSzPts val="1200"/>
              <a:buFont typeface="Google Sans"/>
              <a:buChar char="○"/>
              <a:defRPr sz="1200">
                <a:latin typeface="Google Sans"/>
                <a:ea typeface="Google Sans"/>
                <a:cs typeface="Google Sans"/>
                <a:sym typeface="Google Sans"/>
              </a:defRPr>
            </a:lvl8pPr>
            <a:lvl9pPr indent="-304800" lvl="8" marL="4114800" rtl="0" algn="r">
              <a:spcBef>
                <a:spcPts val="0"/>
              </a:spcBef>
              <a:spcAft>
                <a:spcPts val="0"/>
              </a:spcAft>
              <a:buSzPts val="1200"/>
              <a:buFont typeface="Google Sans"/>
              <a:buChar char="■"/>
              <a:defRPr sz="1200">
                <a:latin typeface="Google Sans"/>
                <a:ea typeface="Google Sans"/>
                <a:cs typeface="Google Sans"/>
                <a:sym typeface="Google Sans"/>
              </a:defRPr>
            </a:lvl9pPr>
          </a:lstStyle>
          <a:p/>
        </p:txBody>
      </p:sp>
      <p:sp>
        <p:nvSpPr>
          <p:cNvPr id="277" name="Google Shape;277;p58"/>
          <p:cNvSpPr/>
          <p:nvPr/>
        </p:nvSpPr>
        <p:spPr>
          <a:xfrm>
            <a:off x="3801933" y="1801684"/>
            <a:ext cx="1539900" cy="1539900"/>
          </a:xfrm>
          <a:prstGeom prst="ellipse">
            <a:avLst/>
          </a:prstGeom>
          <a:solidFill>
            <a:srgbClr val="FFFFFF"/>
          </a:solidFill>
          <a:ln cap="flat" cmpd="sng" w="28575">
            <a:solidFill>
              <a:srgbClr val="5E62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E6268"/>
                </a:solidFill>
                <a:latin typeface="Google Sans"/>
                <a:ea typeface="Google Sans"/>
                <a:cs typeface="Google Sans"/>
                <a:sym typeface="Google Sans"/>
              </a:rPr>
              <a:t>User</a:t>
            </a:r>
            <a:endParaRPr b="1" sz="1800">
              <a:solidFill>
                <a:srgbClr val="5E6268"/>
              </a:solidFill>
              <a:latin typeface="Google Sans"/>
              <a:ea typeface="Google Sans"/>
              <a:cs typeface="Google Sans"/>
              <a:sym typeface="Google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Story Template">
  <p:cSld name="CUSTOM_2">
    <p:spTree>
      <p:nvGrpSpPr>
        <p:cNvPr id="278" name="Shape 278"/>
        <p:cNvGrpSpPr/>
        <p:nvPr/>
      </p:nvGrpSpPr>
      <p:grpSpPr>
        <a:xfrm>
          <a:off x="0" y="0"/>
          <a:ext cx="0" cy="0"/>
          <a:chOff x="0" y="0"/>
          <a:chExt cx="0" cy="0"/>
        </a:xfrm>
      </p:grpSpPr>
      <p:sp>
        <p:nvSpPr>
          <p:cNvPr id="279" name="Google Shape;279;p59"/>
          <p:cNvSpPr txBox="1"/>
          <p:nvPr/>
        </p:nvSpPr>
        <p:spPr>
          <a:xfrm>
            <a:off x="-125" y="500650"/>
            <a:ext cx="91440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2200" u="sng" cap="none" strike="noStrike">
                <a:solidFill>
                  <a:srgbClr val="3C4043"/>
                </a:solidFill>
                <a:latin typeface="Google Sans"/>
                <a:ea typeface="Google Sans"/>
                <a:cs typeface="Google Sans"/>
                <a:sym typeface="Google Sans"/>
              </a:rPr>
              <a:t>U</a:t>
            </a:r>
            <a:r>
              <a:rPr b="1" lang="en" sz="2200" u="sng">
                <a:solidFill>
                  <a:srgbClr val="3C4043"/>
                </a:solidFill>
                <a:latin typeface="Google Sans"/>
                <a:ea typeface="Google Sans"/>
                <a:cs typeface="Google Sans"/>
                <a:sym typeface="Google Sans"/>
              </a:rPr>
              <a:t>SER</a:t>
            </a:r>
            <a:r>
              <a:rPr b="1" i="0" lang="en" sz="2200" u="sng" cap="none" strike="noStrike">
                <a:solidFill>
                  <a:srgbClr val="3C4043"/>
                </a:solidFill>
                <a:latin typeface="Google Sans"/>
                <a:ea typeface="Google Sans"/>
                <a:cs typeface="Google Sans"/>
                <a:sym typeface="Google Sans"/>
              </a:rPr>
              <a:t> S</a:t>
            </a:r>
            <a:r>
              <a:rPr b="1" lang="en" sz="2200" u="sng">
                <a:solidFill>
                  <a:srgbClr val="3C4043"/>
                </a:solidFill>
                <a:latin typeface="Google Sans"/>
                <a:ea typeface="Google Sans"/>
                <a:cs typeface="Google Sans"/>
                <a:sym typeface="Google Sans"/>
              </a:rPr>
              <a:t>TORY</a:t>
            </a:r>
            <a:endParaRPr b="1" i="0" sz="2200" u="sng" cap="none" strike="noStrike">
              <a:solidFill>
                <a:srgbClr val="3C4043"/>
              </a:solidFill>
              <a:latin typeface="Google Sans"/>
              <a:ea typeface="Google Sans"/>
              <a:cs typeface="Google Sans"/>
              <a:sym typeface="Google Sans"/>
            </a:endParaRPr>
          </a:p>
        </p:txBody>
      </p:sp>
      <p:sp>
        <p:nvSpPr>
          <p:cNvPr id="280" name="Google Shape;280;p59"/>
          <p:cNvSpPr txBox="1"/>
          <p:nvPr/>
        </p:nvSpPr>
        <p:spPr>
          <a:xfrm>
            <a:off x="216675" y="1378650"/>
            <a:ext cx="1152900" cy="482700"/>
          </a:xfrm>
          <a:prstGeom prst="rect">
            <a:avLst/>
          </a:prstGeom>
          <a:noFill/>
          <a:ln>
            <a:noFill/>
          </a:ln>
        </p:spPr>
        <p:txBody>
          <a:bodyPr anchorCtr="0" anchor="t" bIns="0"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3C4043"/>
                </a:solidFill>
                <a:latin typeface="Google Sans"/>
                <a:ea typeface="Google Sans"/>
                <a:cs typeface="Google Sans"/>
                <a:sym typeface="Google Sans"/>
              </a:rPr>
              <a:t>As a/an</a:t>
            </a:r>
            <a:endParaRPr b="1" i="0" sz="1900" u="none" cap="none" strike="noStrike">
              <a:solidFill>
                <a:srgbClr val="3C4043"/>
              </a:solidFill>
              <a:latin typeface="Google Sans"/>
              <a:ea typeface="Google Sans"/>
              <a:cs typeface="Google Sans"/>
              <a:sym typeface="Google Sans"/>
            </a:endParaRPr>
          </a:p>
        </p:txBody>
      </p:sp>
      <p:sp>
        <p:nvSpPr>
          <p:cNvPr id="281" name="Google Shape;281;p59"/>
          <p:cNvSpPr txBox="1"/>
          <p:nvPr/>
        </p:nvSpPr>
        <p:spPr>
          <a:xfrm>
            <a:off x="267775" y="2248700"/>
            <a:ext cx="1332600" cy="482700"/>
          </a:xfrm>
          <a:prstGeom prst="rect">
            <a:avLst/>
          </a:prstGeom>
          <a:noFill/>
          <a:ln>
            <a:noFill/>
          </a:ln>
        </p:spPr>
        <p:txBody>
          <a:bodyPr anchorCtr="0" anchor="t" bIns="0" lIns="0"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3C4043"/>
                </a:solidFill>
                <a:latin typeface="Google Sans"/>
                <a:ea typeface="Google Sans"/>
                <a:cs typeface="Google Sans"/>
                <a:sym typeface="Google Sans"/>
              </a:rPr>
              <a:t>I want to</a:t>
            </a:r>
            <a:endParaRPr b="1" i="0" sz="1900" u="none" cap="none" strike="noStrike">
              <a:solidFill>
                <a:srgbClr val="3C4043"/>
              </a:solidFill>
              <a:latin typeface="Google Sans"/>
              <a:ea typeface="Google Sans"/>
              <a:cs typeface="Google Sans"/>
              <a:sym typeface="Google Sans"/>
            </a:endParaRPr>
          </a:p>
        </p:txBody>
      </p:sp>
      <p:sp>
        <p:nvSpPr>
          <p:cNvPr id="282" name="Google Shape;282;p59"/>
          <p:cNvSpPr txBox="1"/>
          <p:nvPr/>
        </p:nvSpPr>
        <p:spPr>
          <a:xfrm>
            <a:off x="292875" y="3266475"/>
            <a:ext cx="1041300" cy="482700"/>
          </a:xfrm>
          <a:prstGeom prst="rect">
            <a:avLst/>
          </a:prstGeom>
          <a:noFill/>
          <a:ln>
            <a:noFill/>
          </a:ln>
        </p:spPr>
        <p:txBody>
          <a:bodyPr anchorCtr="0" anchor="t" bIns="0" lIns="0"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3C4043"/>
                </a:solidFill>
                <a:latin typeface="Google Sans"/>
                <a:ea typeface="Google Sans"/>
                <a:cs typeface="Google Sans"/>
                <a:sym typeface="Google Sans"/>
              </a:rPr>
              <a:t>so that</a:t>
            </a:r>
            <a:endParaRPr b="1" i="0" sz="1900" u="none" cap="none" strike="noStrike">
              <a:solidFill>
                <a:srgbClr val="3C4043"/>
              </a:solidFill>
              <a:latin typeface="Google Sans"/>
              <a:ea typeface="Google Sans"/>
              <a:cs typeface="Google Sans"/>
              <a:sym typeface="Google Sans"/>
            </a:endParaRPr>
          </a:p>
        </p:txBody>
      </p:sp>
      <p:sp>
        <p:nvSpPr>
          <p:cNvPr id="283" name="Google Shape;283;p59"/>
          <p:cNvSpPr txBox="1"/>
          <p:nvPr/>
        </p:nvSpPr>
        <p:spPr>
          <a:xfrm>
            <a:off x="1370400" y="1775450"/>
            <a:ext cx="7273200" cy="332100"/>
          </a:xfrm>
          <a:prstGeom prst="rect">
            <a:avLst/>
          </a:prstGeom>
          <a:no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575757"/>
                </a:solidFill>
                <a:latin typeface="Google Sans"/>
                <a:ea typeface="Google Sans"/>
                <a:cs typeface="Google Sans"/>
                <a:sym typeface="Google Sans"/>
              </a:rPr>
              <a:t>type of user</a:t>
            </a:r>
            <a:endParaRPr i="0" sz="1200" u="none" cap="none" strike="noStrike">
              <a:solidFill>
                <a:srgbClr val="575757"/>
              </a:solidFill>
              <a:latin typeface="Google Sans"/>
              <a:ea typeface="Google Sans"/>
              <a:cs typeface="Google Sans"/>
              <a:sym typeface="Google Sans"/>
            </a:endParaRPr>
          </a:p>
        </p:txBody>
      </p:sp>
      <p:sp>
        <p:nvSpPr>
          <p:cNvPr id="284" name="Google Shape;284;p59"/>
          <p:cNvSpPr txBox="1"/>
          <p:nvPr/>
        </p:nvSpPr>
        <p:spPr>
          <a:xfrm>
            <a:off x="1370325" y="2628750"/>
            <a:ext cx="7273200" cy="332100"/>
          </a:xfrm>
          <a:prstGeom prst="rect">
            <a:avLst/>
          </a:prstGeom>
          <a:no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575757"/>
                </a:solidFill>
                <a:latin typeface="Google Sans"/>
                <a:ea typeface="Google Sans"/>
                <a:cs typeface="Google Sans"/>
                <a:sym typeface="Google Sans"/>
              </a:rPr>
              <a:t>action</a:t>
            </a:r>
            <a:endParaRPr i="0" sz="1200" u="none" cap="none" strike="noStrike">
              <a:solidFill>
                <a:srgbClr val="575757"/>
              </a:solidFill>
              <a:latin typeface="Google Sans"/>
              <a:ea typeface="Google Sans"/>
              <a:cs typeface="Google Sans"/>
              <a:sym typeface="Google Sans"/>
            </a:endParaRPr>
          </a:p>
        </p:txBody>
      </p:sp>
      <p:sp>
        <p:nvSpPr>
          <p:cNvPr id="285" name="Google Shape;285;p59"/>
          <p:cNvSpPr txBox="1"/>
          <p:nvPr/>
        </p:nvSpPr>
        <p:spPr>
          <a:xfrm>
            <a:off x="1370400" y="3618775"/>
            <a:ext cx="7273200" cy="308100"/>
          </a:xfrm>
          <a:prstGeom prst="rect">
            <a:avLst/>
          </a:prstGeom>
          <a:no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575757"/>
                </a:solidFill>
                <a:latin typeface="Google Sans"/>
                <a:ea typeface="Google Sans"/>
                <a:cs typeface="Google Sans"/>
                <a:sym typeface="Google Sans"/>
              </a:rPr>
              <a:t>benefit</a:t>
            </a:r>
            <a:endParaRPr i="0" sz="1200" u="none" cap="none" strike="noStrike">
              <a:solidFill>
                <a:srgbClr val="575757"/>
              </a:solidFill>
              <a:latin typeface="Google Sans"/>
              <a:ea typeface="Google Sans"/>
              <a:cs typeface="Google Sans"/>
              <a:sym typeface="Google Sans"/>
            </a:endParaRPr>
          </a:p>
        </p:txBody>
      </p:sp>
      <p:sp>
        <p:nvSpPr>
          <p:cNvPr id="286" name="Google Shape;286;p59"/>
          <p:cNvSpPr txBox="1"/>
          <p:nvPr/>
        </p:nvSpPr>
        <p:spPr>
          <a:xfrm>
            <a:off x="8572800" y="3133775"/>
            <a:ext cx="122700" cy="5187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 sz="2400" u="none" cap="none" strike="noStrike">
                <a:solidFill>
                  <a:srgbClr val="5F6368"/>
                </a:solidFill>
                <a:latin typeface="Google Sans"/>
                <a:ea typeface="Google Sans"/>
                <a:cs typeface="Google Sans"/>
                <a:sym typeface="Google Sans"/>
              </a:rPr>
              <a:t>.</a:t>
            </a:r>
            <a:endParaRPr i="0" sz="2400" u="none" cap="none" strike="noStrike">
              <a:solidFill>
                <a:srgbClr val="5F6368"/>
              </a:solidFill>
              <a:latin typeface="Google Sans"/>
              <a:ea typeface="Google Sans"/>
              <a:cs typeface="Google Sans"/>
              <a:sym typeface="Google Sans"/>
            </a:endParaRPr>
          </a:p>
        </p:txBody>
      </p:sp>
      <p:cxnSp>
        <p:nvCxnSpPr>
          <p:cNvPr id="287" name="Google Shape;287;p59"/>
          <p:cNvCxnSpPr/>
          <p:nvPr/>
        </p:nvCxnSpPr>
        <p:spPr>
          <a:xfrm>
            <a:off x="1370408" y="1713771"/>
            <a:ext cx="7273200" cy="0"/>
          </a:xfrm>
          <a:prstGeom prst="straightConnector1">
            <a:avLst/>
          </a:prstGeom>
          <a:noFill/>
          <a:ln cap="flat" cmpd="sng" w="19050">
            <a:solidFill>
              <a:schemeClr val="dk2"/>
            </a:solidFill>
            <a:prstDash val="solid"/>
            <a:round/>
            <a:headEnd len="med" w="med" type="none"/>
            <a:tailEnd len="med" w="med" type="none"/>
          </a:ln>
        </p:spPr>
      </p:cxnSp>
      <p:cxnSp>
        <p:nvCxnSpPr>
          <p:cNvPr id="288" name="Google Shape;288;p59"/>
          <p:cNvCxnSpPr/>
          <p:nvPr/>
        </p:nvCxnSpPr>
        <p:spPr>
          <a:xfrm>
            <a:off x="1370408" y="2628171"/>
            <a:ext cx="7273200" cy="0"/>
          </a:xfrm>
          <a:prstGeom prst="straightConnector1">
            <a:avLst/>
          </a:prstGeom>
          <a:noFill/>
          <a:ln cap="flat" cmpd="sng" w="19050">
            <a:solidFill>
              <a:schemeClr val="dk2"/>
            </a:solidFill>
            <a:prstDash val="solid"/>
            <a:round/>
            <a:headEnd len="med" w="med" type="none"/>
            <a:tailEnd len="med" w="med" type="none"/>
          </a:ln>
        </p:spPr>
      </p:cxnSp>
      <p:cxnSp>
        <p:nvCxnSpPr>
          <p:cNvPr id="289" name="Google Shape;289;p59"/>
          <p:cNvCxnSpPr/>
          <p:nvPr/>
        </p:nvCxnSpPr>
        <p:spPr>
          <a:xfrm>
            <a:off x="1370408" y="3618771"/>
            <a:ext cx="7273200" cy="0"/>
          </a:xfrm>
          <a:prstGeom prst="straightConnector1">
            <a:avLst/>
          </a:prstGeom>
          <a:noFill/>
          <a:ln cap="flat" cmpd="sng" w="19050">
            <a:solidFill>
              <a:schemeClr val="dk2"/>
            </a:solidFill>
            <a:prstDash val="solid"/>
            <a:round/>
            <a:headEnd len="med" w="med" type="none"/>
            <a:tailEnd len="med" w="med" type="none"/>
          </a:ln>
        </p:spPr>
      </p:cxnSp>
      <p:sp>
        <p:nvSpPr>
          <p:cNvPr id="290" name="Google Shape;290;p59"/>
          <p:cNvSpPr txBox="1"/>
          <p:nvPr>
            <p:ph idx="1" type="body"/>
          </p:nvPr>
        </p:nvSpPr>
        <p:spPr>
          <a:xfrm>
            <a:off x="1364425" y="1370400"/>
            <a:ext cx="7273200" cy="332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1967D2"/>
              </a:buClr>
              <a:buSzPts val="1600"/>
              <a:buFont typeface="Google Sans"/>
              <a:buChar char="●"/>
              <a:defRPr sz="1600">
                <a:solidFill>
                  <a:srgbClr val="1967D2"/>
                </a:solidFill>
                <a:latin typeface="Google Sans"/>
                <a:ea typeface="Google Sans"/>
                <a:cs typeface="Google Sans"/>
                <a:sym typeface="Google Sans"/>
              </a:defRPr>
            </a:lvl1pPr>
            <a:lvl2pPr indent="-317500" lvl="1" marL="914400" rtl="0">
              <a:spcBef>
                <a:spcPts val="0"/>
              </a:spcBef>
              <a:spcAft>
                <a:spcPts val="0"/>
              </a:spcAft>
              <a:buClr>
                <a:srgbClr val="1967D2"/>
              </a:buClr>
              <a:buSzPts val="1400"/>
              <a:buChar char="○"/>
              <a:defRPr>
                <a:solidFill>
                  <a:srgbClr val="1967D2"/>
                </a:solidFill>
              </a:defRPr>
            </a:lvl2pPr>
            <a:lvl3pPr indent="-317500" lvl="2" marL="1371600" rtl="0">
              <a:spcBef>
                <a:spcPts val="0"/>
              </a:spcBef>
              <a:spcAft>
                <a:spcPts val="0"/>
              </a:spcAft>
              <a:buClr>
                <a:srgbClr val="1967D2"/>
              </a:buClr>
              <a:buSzPts val="1400"/>
              <a:buChar char="■"/>
              <a:defRPr>
                <a:solidFill>
                  <a:srgbClr val="1967D2"/>
                </a:solidFill>
              </a:defRPr>
            </a:lvl3pPr>
            <a:lvl4pPr indent="-317500" lvl="3" marL="1828800" rtl="0">
              <a:spcBef>
                <a:spcPts val="0"/>
              </a:spcBef>
              <a:spcAft>
                <a:spcPts val="0"/>
              </a:spcAft>
              <a:buClr>
                <a:srgbClr val="1967D2"/>
              </a:buClr>
              <a:buSzPts val="1400"/>
              <a:buChar char="●"/>
              <a:defRPr>
                <a:solidFill>
                  <a:srgbClr val="1967D2"/>
                </a:solidFill>
              </a:defRPr>
            </a:lvl4pPr>
            <a:lvl5pPr indent="-317500" lvl="4" marL="2286000" rtl="0">
              <a:spcBef>
                <a:spcPts val="0"/>
              </a:spcBef>
              <a:spcAft>
                <a:spcPts val="0"/>
              </a:spcAft>
              <a:buClr>
                <a:srgbClr val="1967D2"/>
              </a:buClr>
              <a:buSzPts val="1400"/>
              <a:buChar char="○"/>
              <a:defRPr>
                <a:solidFill>
                  <a:srgbClr val="1967D2"/>
                </a:solidFill>
              </a:defRPr>
            </a:lvl5pPr>
            <a:lvl6pPr indent="-317500" lvl="5" marL="2743200" rtl="0">
              <a:spcBef>
                <a:spcPts val="0"/>
              </a:spcBef>
              <a:spcAft>
                <a:spcPts val="0"/>
              </a:spcAft>
              <a:buClr>
                <a:srgbClr val="1967D2"/>
              </a:buClr>
              <a:buSzPts val="1400"/>
              <a:buChar char="■"/>
              <a:defRPr>
                <a:solidFill>
                  <a:srgbClr val="1967D2"/>
                </a:solidFill>
              </a:defRPr>
            </a:lvl6pPr>
            <a:lvl7pPr indent="-317500" lvl="6" marL="3200400" rtl="0">
              <a:spcBef>
                <a:spcPts val="0"/>
              </a:spcBef>
              <a:spcAft>
                <a:spcPts val="0"/>
              </a:spcAft>
              <a:buClr>
                <a:srgbClr val="1967D2"/>
              </a:buClr>
              <a:buSzPts val="1400"/>
              <a:buChar char="●"/>
              <a:defRPr>
                <a:solidFill>
                  <a:srgbClr val="1967D2"/>
                </a:solidFill>
              </a:defRPr>
            </a:lvl7pPr>
            <a:lvl8pPr indent="-317500" lvl="7" marL="3657600" rtl="0">
              <a:spcBef>
                <a:spcPts val="0"/>
              </a:spcBef>
              <a:spcAft>
                <a:spcPts val="0"/>
              </a:spcAft>
              <a:buClr>
                <a:srgbClr val="1967D2"/>
              </a:buClr>
              <a:buSzPts val="1400"/>
              <a:buChar char="○"/>
              <a:defRPr>
                <a:solidFill>
                  <a:srgbClr val="1967D2"/>
                </a:solidFill>
              </a:defRPr>
            </a:lvl8pPr>
            <a:lvl9pPr indent="-317500" lvl="8" marL="4114800" rtl="0">
              <a:spcBef>
                <a:spcPts val="0"/>
              </a:spcBef>
              <a:spcAft>
                <a:spcPts val="0"/>
              </a:spcAft>
              <a:buClr>
                <a:srgbClr val="1967D2"/>
              </a:buClr>
              <a:buSzPts val="1400"/>
              <a:buChar char="■"/>
              <a:defRPr>
                <a:solidFill>
                  <a:srgbClr val="1967D2"/>
                </a:solidFill>
              </a:defRPr>
            </a:lvl9pPr>
          </a:lstStyle>
          <a:p/>
        </p:txBody>
      </p:sp>
      <p:sp>
        <p:nvSpPr>
          <p:cNvPr id="291" name="Google Shape;291;p59"/>
          <p:cNvSpPr txBox="1"/>
          <p:nvPr>
            <p:ph idx="2" type="body"/>
          </p:nvPr>
        </p:nvSpPr>
        <p:spPr>
          <a:xfrm>
            <a:off x="1364425" y="2284800"/>
            <a:ext cx="7273200" cy="332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C5221F"/>
              </a:buClr>
              <a:buSzPts val="1600"/>
              <a:buFont typeface="Google Sans"/>
              <a:buChar char="●"/>
              <a:defRPr sz="1600">
                <a:solidFill>
                  <a:srgbClr val="C5221F"/>
                </a:solidFill>
                <a:latin typeface="Google Sans"/>
                <a:ea typeface="Google Sans"/>
                <a:cs typeface="Google Sans"/>
                <a:sym typeface="Google Sans"/>
              </a:defRPr>
            </a:lvl1pPr>
            <a:lvl2pPr indent="-317500" lvl="1" marL="914400" rtl="0">
              <a:spcBef>
                <a:spcPts val="0"/>
              </a:spcBef>
              <a:spcAft>
                <a:spcPts val="0"/>
              </a:spcAft>
              <a:buClr>
                <a:srgbClr val="C5221F"/>
              </a:buClr>
              <a:buSzPts val="1400"/>
              <a:buChar char="○"/>
              <a:defRPr>
                <a:solidFill>
                  <a:srgbClr val="C5221F"/>
                </a:solidFill>
              </a:defRPr>
            </a:lvl2pPr>
            <a:lvl3pPr indent="-317500" lvl="2" marL="1371600" rtl="0">
              <a:spcBef>
                <a:spcPts val="0"/>
              </a:spcBef>
              <a:spcAft>
                <a:spcPts val="0"/>
              </a:spcAft>
              <a:buClr>
                <a:srgbClr val="C5221F"/>
              </a:buClr>
              <a:buSzPts val="1400"/>
              <a:buChar char="■"/>
              <a:defRPr>
                <a:solidFill>
                  <a:srgbClr val="C5221F"/>
                </a:solidFill>
              </a:defRPr>
            </a:lvl3pPr>
            <a:lvl4pPr indent="-317500" lvl="3" marL="1828800" rtl="0">
              <a:spcBef>
                <a:spcPts val="0"/>
              </a:spcBef>
              <a:spcAft>
                <a:spcPts val="0"/>
              </a:spcAft>
              <a:buClr>
                <a:srgbClr val="C5221F"/>
              </a:buClr>
              <a:buSzPts val="1400"/>
              <a:buChar char="●"/>
              <a:defRPr>
                <a:solidFill>
                  <a:srgbClr val="C5221F"/>
                </a:solidFill>
              </a:defRPr>
            </a:lvl4pPr>
            <a:lvl5pPr indent="-317500" lvl="4" marL="2286000" rtl="0">
              <a:spcBef>
                <a:spcPts val="0"/>
              </a:spcBef>
              <a:spcAft>
                <a:spcPts val="0"/>
              </a:spcAft>
              <a:buClr>
                <a:srgbClr val="C5221F"/>
              </a:buClr>
              <a:buSzPts val="1400"/>
              <a:buChar char="○"/>
              <a:defRPr>
                <a:solidFill>
                  <a:srgbClr val="C5221F"/>
                </a:solidFill>
              </a:defRPr>
            </a:lvl5pPr>
            <a:lvl6pPr indent="-317500" lvl="5" marL="2743200" rtl="0">
              <a:spcBef>
                <a:spcPts val="0"/>
              </a:spcBef>
              <a:spcAft>
                <a:spcPts val="0"/>
              </a:spcAft>
              <a:buClr>
                <a:srgbClr val="C5221F"/>
              </a:buClr>
              <a:buSzPts val="1400"/>
              <a:buChar char="■"/>
              <a:defRPr>
                <a:solidFill>
                  <a:srgbClr val="C5221F"/>
                </a:solidFill>
              </a:defRPr>
            </a:lvl6pPr>
            <a:lvl7pPr indent="-317500" lvl="6" marL="3200400" rtl="0">
              <a:spcBef>
                <a:spcPts val="0"/>
              </a:spcBef>
              <a:spcAft>
                <a:spcPts val="0"/>
              </a:spcAft>
              <a:buClr>
                <a:srgbClr val="C5221F"/>
              </a:buClr>
              <a:buSzPts val="1400"/>
              <a:buChar char="●"/>
              <a:defRPr>
                <a:solidFill>
                  <a:srgbClr val="C5221F"/>
                </a:solidFill>
              </a:defRPr>
            </a:lvl7pPr>
            <a:lvl8pPr indent="-317500" lvl="7" marL="3657600" rtl="0">
              <a:spcBef>
                <a:spcPts val="0"/>
              </a:spcBef>
              <a:spcAft>
                <a:spcPts val="0"/>
              </a:spcAft>
              <a:buClr>
                <a:srgbClr val="C5221F"/>
              </a:buClr>
              <a:buSzPts val="1400"/>
              <a:buChar char="○"/>
              <a:defRPr>
                <a:solidFill>
                  <a:srgbClr val="C5221F"/>
                </a:solidFill>
              </a:defRPr>
            </a:lvl8pPr>
            <a:lvl9pPr indent="-317500" lvl="8" marL="4114800" rtl="0">
              <a:spcBef>
                <a:spcPts val="0"/>
              </a:spcBef>
              <a:spcAft>
                <a:spcPts val="0"/>
              </a:spcAft>
              <a:buClr>
                <a:srgbClr val="C5221F"/>
              </a:buClr>
              <a:buSzPts val="1400"/>
              <a:buChar char="■"/>
              <a:defRPr>
                <a:solidFill>
                  <a:srgbClr val="C5221F"/>
                </a:solidFill>
              </a:defRPr>
            </a:lvl9pPr>
          </a:lstStyle>
          <a:p/>
        </p:txBody>
      </p:sp>
      <p:sp>
        <p:nvSpPr>
          <p:cNvPr id="292" name="Google Shape;292;p59"/>
          <p:cNvSpPr txBox="1"/>
          <p:nvPr>
            <p:ph idx="3" type="body"/>
          </p:nvPr>
        </p:nvSpPr>
        <p:spPr>
          <a:xfrm>
            <a:off x="1364425" y="3275400"/>
            <a:ext cx="7273200" cy="3321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188038"/>
              </a:buClr>
              <a:buSzPts val="1600"/>
              <a:buFont typeface="Google Sans"/>
              <a:buChar char="●"/>
              <a:defRPr sz="1600">
                <a:solidFill>
                  <a:srgbClr val="188038"/>
                </a:solidFill>
                <a:latin typeface="Google Sans"/>
                <a:ea typeface="Google Sans"/>
                <a:cs typeface="Google Sans"/>
                <a:sym typeface="Google Sans"/>
              </a:defRPr>
            </a:lvl1pPr>
            <a:lvl2pPr indent="-317500" lvl="1" marL="914400" rtl="0">
              <a:spcBef>
                <a:spcPts val="0"/>
              </a:spcBef>
              <a:spcAft>
                <a:spcPts val="0"/>
              </a:spcAft>
              <a:buClr>
                <a:srgbClr val="188038"/>
              </a:buClr>
              <a:buSzPts val="1400"/>
              <a:buChar char="○"/>
              <a:defRPr>
                <a:solidFill>
                  <a:srgbClr val="188038"/>
                </a:solidFill>
              </a:defRPr>
            </a:lvl2pPr>
            <a:lvl3pPr indent="-317500" lvl="2" marL="1371600" rtl="0">
              <a:spcBef>
                <a:spcPts val="0"/>
              </a:spcBef>
              <a:spcAft>
                <a:spcPts val="0"/>
              </a:spcAft>
              <a:buClr>
                <a:srgbClr val="188038"/>
              </a:buClr>
              <a:buSzPts val="1400"/>
              <a:buChar char="■"/>
              <a:defRPr>
                <a:solidFill>
                  <a:srgbClr val="188038"/>
                </a:solidFill>
              </a:defRPr>
            </a:lvl3pPr>
            <a:lvl4pPr indent="-317500" lvl="3" marL="1828800" rtl="0">
              <a:spcBef>
                <a:spcPts val="0"/>
              </a:spcBef>
              <a:spcAft>
                <a:spcPts val="0"/>
              </a:spcAft>
              <a:buClr>
                <a:srgbClr val="188038"/>
              </a:buClr>
              <a:buSzPts val="1400"/>
              <a:buChar char="●"/>
              <a:defRPr>
                <a:solidFill>
                  <a:srgbClr val="188038"/>
                </a:solidFill>
              </a:defRPr>
            </a:lvl4pPr>
            <a:lvl5pPr indent="-317500" lvl="4" marL="2286000" rtl="0">
              <a:spcBef>
                <a:spcPts val="0"/>
              </a:spcBef>
              <a:spcAft>
                <a:spcPts val="0"/>
              </a:spcAft>
              <a:buClr>
                <a:srgbClr val="188038"/>
              </a:buClr>
              <a:buSzPts val="1400"/>
              <a:buChar char="○"/>
              <a:defRPr>
                <a:solidFill>
                  <a:srgbClr val="188038"/>
                </a:solidFill>
              </a:defRPr>
            </a:lvl5pPr>
            <a:lvl6pPr indent="-317500" lvl="5" marL="2743200" rtl="0">
              <a:spcBef>
                <a:spcPts val="0"/>
              </a:spcBef>
              <a:spcAft>
                <a:spcPts val="0"/>
              </a:spcAft>
              <a:buClr>
                <a:srgbClr val="188038"/>
              </a:buClr>
              <a:buSzPts val="1400"/>
              <a:buChar char="■"/>
              <a:defRPr>
                <a:solidFill>
                  <a:srgbClr val="188038"/>
                </a:solidFill>
              </a:defRPr>
            </a:lvl6pPr>
            <a:lvl7pPr indent="-317500" lvl="6" marL="3200400" rtl="0">
              <a:spcBef>
                <a:spcPts val="0"/>
              </a:spcBef>
              <a:spcAft>
                <a:spcPts val="0"/>
              </a:spcAft>
              <a:buClr>
                <a:srgbClr val="188038"/>
              </a:buClr>
              <a:buSzPts val="1400"/>
              <a:buChar char="●"/>
              <a:defRPr>
                <a:solidFill>
                  <a:srgbClr val="188038"/>
                </a:solidFill>
              </a:defRPr>
            </a:lvl7pPr>
            <a:lvl8pPr indent="-317500" lvl="7" marL="3657600" rtl="0">
              <a:spcBef>
                <a:spcPts val="0"/>
              </a:spcBef>
              <a:spcAft>
                <a:spcPts val="0"/>
              </a:spcAft>
              <a:buClr>
                <a:srgbClr val="188038"/>
              </a:buClr>
              <a:buSzPts val="1400"/>
              <a:buChar char="○"/>
              <a:defRPr>
                <a:solidFill>
                  <a:srgbClr val="188038"/>
                </a:solidFill>
              </a:defRPr>
            </a:lvl8pPr>
            <a:lvl9pPr indent="-317500" lvl="8" marL="4114800" rtl="0">
              <a:spcBef>
                <a:spcPts val="0"/>
              </a:spcBef>
              <a:spcAft>
                <a:spcPts val="0"/>
              </a:spcAft>
              <a:buClr>
                <a:srgbClr val="188038"/>
              </a:buClr>
              <a:buSzPts val="1400"/>
              <a:buChar char="■"/>
              <a:defRPr>
                <a:solidFill>
                  <a:srgbClr val="188038"/>
                </a:solidFill>
              </a:defRPr>
            </a:lvl9pPr>
          </a:lstStyle>
          <a:p/>
        </p:txBody>
      </p:sp>
      <p:sp>
        <p:nvSpPr>
          <p:cNvPr id="293" name="Google Shape;293;p59"/>
          <p:cNvSpPr txBox="1"/>
          <p:nvPr/>
        </p:nvSpPr>
        <p:spPr>
          <a:xfrm>
            <a:off x="3593125" y="898275"/>
            <a:ext cx="16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latin typeface="Google Sans"/>
              <a:ea typeface="Google Sans"/>
              <a:cs typeface="Google Sans"/>
              <a:sym typeface="Google Sans"/>
            </a:endParaRPr>
          </a:p>
        </p:txBody>
      </p:sp>
      <p:sp>
        <p:nvSpPr>
          <p:cNvPr id="294" name="Google Shape;294;p59"/>
          <p:cNvSpPr txBox="1"/>
          <p:nvPr>
            <p:ph idx="4" type="body"/>
          </p:nvPr>
        </p:nvSpPr>
        <p:spPr>
          <a:xfrm>
            <a:off x="3740125" y="898275"/>
            <a:ext cx="1663500" cy="3081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Font typeface="Google Sans"/>
              <a:buChar char="●"/>
              <a:defRPr sz="1400">
                <a:latin typeface="Google Sans"/>
                <a:ea typeface="Google Sans"/>
                <a:cs typeface="Google Sans"/>
                <a:sym typeface="Google Sans"/>
              </a:defRPr>
            </a:lvl1pPr>
            <a:lvl2pPr indent="-317500" lvl="1" marL="914400" rtl="0">
              <a:spcBef>
                <a:spcPts val="0"/>
              </a:spcBef>
              <a:spcAft>
                <a:spcPts val="0"/>
              </a:spcAft>
              <a:buSzPts val="1400"/>
              <a:buFont typeface="Google Sans"/>
              <a:buChar char="○"/>
              <a:defRPr>
                <a:latin typeface="Google Sans"/>
                <a:ea typeface="Google Sans"/>
                <a:cs typeface="Google Sans"/>
                <a:sym typeface="Google Sans"/>
              </a:defRPr>
            </a:lvl2pPr>
            <a:lvl3pPr indent="-317500" lvl="2" marL="1371600" rtl="0">
              <a:spcBef>
                <a:spcPts val="0"/>
              </a:spcBef>
              <a:spcAft>
                <a:spcPts val="0"/>
              </a:spcAft>
              <a:buSzPts val="1400"/>
              <a:buFont typeface="Google Sans"/>
              <a:buChar char="■"/>
              <a:defRPr>
                <a:latin typeface="Google Sans"/>
                <a:ea typeface="Google Sans"/>
                <a:cs typeface="Google Sans"/>
                <a:sym typeface="Google Sans"/>
              </a:defRPr>
            </a:lvl3pPr>
            <a:lvl4pPr indent="-317500" lvl="3" marL="1828800" rtl="0">
              <a:spcBef>
                <a:spcPts val="0"/>
              </a:spcBef>
              <a:spcAft>
                <a:spcPts val="0"/>
              </a:spcAft>
              <a:buSzPts val="1400"/>
              <a:buFont typeface="Google Sans"/>
              <a:buChar char="●"/>
              <a:defRPr>
                <a:latin typeface="Google Sans"/>
                <a:ea typeface="Google Sans"/>
                <a:cs typeface="Google Sans"/>
                <a:sym typeface="Google Sans"/>
              </a:defRPr>
            </a:lvl4pPr>
            <a:lvl5pPr indent="-317500" lvl="4" marL="2286000" rtl="0">
              <a:spcBef>
                <a:spcPts val="0"/>
              </a:spcBef>
              <a:spcAft>
                <a:spcPts val="0"/>
              </a:spcAft>
              <a:buSzPts val="1400"/>
              <a:buFont typeface="Google Sans"/>
              <a:buChar char="○"/>
              <a:defRPr>
                <a:latin typeface="Google Sans"/>
                <a:ea typeface="Google Sans"/>
                <a:cs typeface="Google Sans"/>
                <a:sym typeface="Google Sans"/>
              </a:defRPr>
            </a:lvl5pPr>
            <a:lvl6pPr indent="-317500" lvl="5" marL="2743200" rtl="0">
              <a:spcBef>
                <a:spcPts val="0"/>
              </a:spcBef>
              <a:spcAft>
                <a:spcPts val="0"/>
              </a:spcAft>
              <a:buSzPts val="1400"/>
              <a:buFont typeface="Google Sans"/>
              <a:buChar char="■"/>
              <a:defRPr>
                <a:latin typeface="Google Sans"/>
                <a:ea typeface="Google Sans"/>
                <a:cs typeface="Google Sans"/>
                <a:sym typeface="Google Sans"/>
              </a:defRPr>
            </a:lvl6pPr>
            <a:lvl7pPr indent="-317500" lvl="6" marL="3200400" rtl="0">
              <a:spcBef>
                <a:spcPts val="0"/>
              </a:spcBef>
              <a:spcAft>
                <a:spcPts val="0"/>
              </a:spcAft>
              <a:buSzPts val="1400"/>
              <a:buFont typeface="Google Sans"/>
              <a:buChar char="●"/>
              <a:defRPr>
                <a:latin typeface="Google Sans"/>
                <a:ea typeface="Google Sans"/>
                <a:cs typeface="Google Sans"/>
                <a:sym typeface="Google Sans"/>
              </a:defRPr>
            </a:lvl7pPr>
            <a:lvl8pPr indent="-317500" lvl="7" marL="3657600" rtl="0">
              <a:spcBef>
                <a:spcPts val="0"/>
              </a:spcBef>
              <a:spcAft>
                <a:spcPts val="0"/>
              </a:spcAft>
              <a:buSzPts val="1400"/>
              <a:buFont typeface="Google Sans"/>
              <a:buChar char="○"/>
              <a:defRPr>
                <a:latin typeface="Google Sans"/>
                <a:ea typeface="Google Sans"/>
                <a:cs typeface="Google Sans"/>
                <a:sym typeface="Google Sans"/>
              </a:defRPr>
            </a:lvl8pPr>
            <a:lvl9pPr indent="-317500" lvl="8" marL="4114800" rtl="0">
              <a:spcBef>
                <a:spcPts val="0"/>
              </a:spcBef>
              <a:spcAft>
                <a:spcPts val="0"/>
              </a:spcAft>
              <a:buSzPts val="1400"/>
              <a:buFont typeface="Google Sans"/>
              <a:buChar char="■"/>
              <a:defRPr>
                <a:latin typeface="Google Sans"/>
                <a:ea typeface="Google Sans"/>
                <a:cs typeface="Google Sans"/>
                <a:sym typeface="Google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Title: White Text" type="title">
  <p:cSld name="TITLE">
    <p:bg>
      <p:bgPr>
        <a:solidFill>
          <a:srgbClr val="050505"/>
        </a:solidFill>
      </p:bgPr>
    </p:bg>
    <p:spTree>
      <p:nvGrpSpPr>
        <p:cNvPr id="299" name="Shape 299"/>
        <p:cNvGrpSpPr/>
        <p:nvPr/>
      </p:nvGrpSpPr>
      <p:grpSpPr>
        <a:xfrm>
          <a:off x="0" y="0"/>
          <a:ext cx="0" cy="0"/>
          <a:chOff x="0" y="0"/>
          <a:chExt cx="0" cy="0"/>
        </a:xfrm>
      </p:grpSpPr>
      <p:sp>
        <p:nvSpPr>
          <p:cNvPr id="300" name="Google Shape;300;p61"/>
          <p:cNvSpPr txBox="1"/>
          <p:nvPr>
            <p:ph type="title"/>
          </p:nvPr>
        </p:nvSpPr>
        <p:spPr>
          <a:xfrm>
            <a:off x="91440" y="4114800"/>
            <a:ext cx="8520600" cy="8418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lvl1pPr lvl="0" rtl="0">
              <a:spcBef>
                <a:spcPts val="0"/>
              </a:spcBef>
              <a:spcAft>
                <a:spcPts val="0"/>
              </a:spcAft>
              <a:buClr>
                <a:schemeClr val="lt1"/>
              </a:buClr>
              <a:buSzPts val="7200"/>
              <a:buFont typeface="Google Sans"/>
              <a:buNone/>
              <a:defRPr sz="7200">
                <a:solidFill>
                  <a:schemeClr val="lt1"/>
                </a:solidFill>
                <a:latin typeface="Google Sans"/>
                <a:ea typeface="Google Sans"/>
                <a:cs typeface="Google Sans"/>
                <a:sym typeface="Google Sans"/>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01" name="Google Shape;301;p61"/>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
        <p:nvSpPr>
          <p:cNvPr id="302" name="Google Shape;302;p61"/>
          <p:cNvSpPr txBox="1"/>
          <p:nvPr>
            <p:ph idx="2" type="title"/>
          </p:nvPr>
        </p:nvSpPr>
        <p:spPr>
          <a:xfrm>
            <a:off x="153417" y="84729"/>
            <a:ext cx="2692500" cy="30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1pPr>
            <a:lvl2pPr lvl="1"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2pPr>
            <a:lvl3pPr lvl="2"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3pPr>
            <a:lvl4pPr lvl="3"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4pPr>
            <a:lvl5pPr lvl="4"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5pPr>
            <a:lvl6pPr lvl="5"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6pPr>
            <a:lvl7pPr lvl="6"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7pPr>
            <a:lvl8pPr lvl="7"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8pPr>
            <a:lvl9pPr lvl="8"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Title: Black Text">
  <p:cSld name="TITLE_6">
    <p:bg>
      <p:bgPr>
        <a:solidFill>
          <a:srgbClr val="FFFFFF"/>
        </a:solidFill>
      </p:bgPr>
    </p:bg>
    <p:spTree>
      <p:nvGrpSpPr>
        <p:cNvPr id="303" name="Shape 303"/>
        <p:cNvGrpSpPr/>
        <p:nvPr/>
      </p:nvGrpSpPr>
      <p:grpSpPr>
        <a:xfrm>
          <a:off x="0" y="0"/>
          <a:ext cx="0" cy="0"/>
          <a:chOff x="0" y="0"/>
          <a:chExt cx="0" cy="0"/>
        </a:xfrm>
      </p:grpSpPr>
      <p:sp>
        <p:nvSpPr>
          <p:cNvPr id="304" name="Google Shape;304;p62"/>
          <p:cNvSpPr txBox="1"/>
          <p:nvPr>
            <p:ph type="title"/>
          </p:nvPr>
        </p:nvSpPr>
        <p:spPr>
          <a:xfrm>
            <a:off x="153417" y="84729"/>
            <a:ext cx="2692500" cy="30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spcBef>
                <a:spcPts val="0"/>
              </a:spcBef>
              <a:spcAft>
                <a:spcPts val="0"/>
              </a:spcAft>
              <a:buSzPts val="800"/>
              <a:buFont typeface="Google Sans Medium"/>
              <a:buNone/>
              <a:defRPr sz="800">
                <a:latin typeface="Google Sans Medium"/>
                <a:ea typeface="Google Sans Medium"/>
                <a:cs typeface="Google Sans Medium"/>
                <a:sym typeface="Google Sans Medium"/>
              </a:defRPr>
            </a:lvl2pPr>
            <a:lvl3pPr lvl="2" rtl="0">
              <a:spcBef>
                <a:spcPts val="0"/>
              </a:spcBef>
              <a:spcAft>
                <a:spcPts val="0"/>
              </a:spcAft>
              <a:buSzPts val="800"/>
              <a:buFont typeface="Google Sans Medium"/>
              <a:buNone/>
              <a:defRPr sz="800">
                <a:latin typeface="Google Sans Medium"/>
                <a:ea typeface="Google Sans Medium"/>
                <a:cs typeface="Google Sans Medium"/>
                <a:sym typeface="Google Sans Medium"/>
              </a:defRPr>
            </a:lvl3pPr>
            <a:lvl4pPr lvl="3" rtl="0">
              <a:spcBef>
                <a:spcPts val="0"/>
              </a:spcBef>
              <a:spcAft>
                <a:spcPts val="0"/>
              </a:spcAft>
              <a:buSzPts val="800"/>
              <a:buFont typeface="Google Sans Medium"/>
              <a:buNone/>
              <a:defRPr sz="800">
                <a:latin typeface="Google Sans Medium"/>
                <a:ea typeface="Google Sans Medium"/>
                <a:cs typeface="Google Sans Medium"/>
                <a:sym typeface="Google Sans Medium"/>
              </a:defRPr>
            </a:lvl4pPr>
            <a:lvl5pPr lvl="4" rtl="0">
              <a:spcBef>
                <a:spcPts val="0"/>
              </a:spcBef>
              <a:spcAft>
                <a:spcPts val="0"/>
              </a:spcAft>
              <a:buSzPts val="800"/>
              <a:buFont typeface="Google Sans Medium"/>
              <a:buNone/>
              <a:defRPr sz="800">
                <a:latin typeface="Google Sans Medium"/>
                <a:ea typeface="Google Sans Medium"/>
                <a:cs typeface="Google Sans Medium"/>
                <a:sym typeface="Google Sans Medium"/>
              </a:defRPr>
            </a:lvl5pPr>
            <a:lvl6pPr lvl="5" rtl="0">
              <a:spcBef>
                <a:spcPts val="0"/>
              </a:spcBef>
              <a:spcAft>
                <a:spcPts val="0"/>
              </a:spcAft>
              <a:buSzPts val="800"/>
              <a:buFont typeface="Google Sans Medium"/>
              <a:buNone/>
              <a:defRPr sz="800">
                <a:latin typeface="Google Sans Medium"/>
                <a:ea typeface="Google Sans Medium"/>
                <a:cs typeface="Google Sans Medium"/>
                <a:sym typeface="Google Sans Medium"/>
              </a:defRPr>
            </a:lvl6pPr>
            <a:lvl7pPr lvl="6" rtl="0">
              <a:spcBef>
                <a:spcPts val="0"/>
              </a:spcBef>
              <a:spcAft>
                <a:spcPts val="0"/>
              </a:spcAft>
              <a:buSzPts val="800"/>
              <a:buFont typeface="Google Sans Medium"/>
              <a:buNone/>
              <a:defRPr sz="800">
                <a:latin typeface="Google Sans Medium"/>
                <a:ea typeface="Google Sans Medium"/>
                <a:cs typeface="Google Sans Medium"/>
                <a:sym typeface="Google Sans Medium"/>
              </a:defRPr>
            </a:lvl7pPr>
            <a:lvl8pPr lvl="7" rtl="0">
              <a:spcBef>
                <a:spcPts val="0"/>
              </a:spcBef>
              <a:spcAft>
                <a:spcPts val="0"/>
              </a:spcAft>
              <a:buSzPts val="800"/>
              <a:buFont typeface="Google Sans Medium"/>
              <a:buNone/>
              <a:defRPr sz="800">
                <a:latin typeface="Google Sans Medium"/>
                <a:ea typeface="Google Sans Medium"/>
                <a:cs typeface="Google Sans Medium"/>
                <a:sym typeface="Google Sans Medium"/>
              </a:defRPr>
            </a:lvl8pPr>
            <a:lvl9pPr lvl="8" rtl="0">
              <a:spcBef>
                <a:spcPts val="0"/>
              </a:spcBef>
              <a:spcAft>
                <a:spcPts val="0"/>
              </a:spcAft>
              <a:buSzPts val="800"/>
              <a:buFont typeface="Google Sans Medium"/>
              <a:buNone/>
              <a:defRPr sz="800">
                <a:latin typeface="Google Sans Medium"/>
                <a:ea typeface="Google Sans Medium"/>
                <a:cs typeface="Google Sans Medium"/>
                <a:sym typeface="Google Sans Medium"/>
              </a:defRPr>
            </a:lvl9pPr>
          </a:lstStyle>
          <a:p/>
        </p:txBody>
      </p:sp>
      <p:sp>
        <p:nvSpPr>
          <p:cNvPr id="305" name="Google Shape;305;p62"/>
          <p:cNvSpPr txBox="1"/>
          <p:nvPr>
            <p:ph idx="2" type="title"/>
          </p:nvPr>
        </p:nvSpPr>
        <p:spPr>
          <a:xfrm>
            <a:off x="91440" y="4114800"/>
            <a:ext cx="8520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Font typeface="Google Sans"/>
              <a:buNone/>
              <a:defRPr sz="7200">
                <a:latin typeface="Google Sans"/>
                <a:ea typeface="Google Sans"/>
                <a:cs typeface="Google Sans"/>
                <a:sym typeface="Google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6" name="Google Shape;306;p62"/>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p:cSld name="TITLE_6_1">
    <p:bg>
      <p:bgPr>
        <a:solidFill>
          <a:srgbClr val="C6DAFC"/>
        </a:solidFill>
      </p:bgPr>
    </p:bg>
    <p:spTree>
      <p:nvGrpSpPr>
        <p:cNvPr id="307" name="Shape 307"/>
        <p:cNvGrpSpPr/>
        <p:nvPr/>
      </p:nvGrpSpPr>
      <p:grpSpPr>
        <a:xfrm>
          <a:off x="0" y="0"/>
          <a:ext cx="0" cy="0"/>
          <a:chOff x="0" y="0"/>
          <a:chExt cx="0" cy="0"/>
        </a:xfrm>
      </p:grpSpPr>
      <p:sp>
        <p:nvSpPr>
          <p:cNvPr id="308" name="Google Shape;308;p63"/>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A73E8"/>
              </a:buClr>
              <a:buSzPts val="7200"/>
              <a:buFont typeface="Google Sans"/>
              <a:buNone/>
              <a:defRPr sz="7200">
                <a:solidFill>
                  <a:srgbClr val="1A73E8"/>
                </a:solidFill>
                <a:latin typeface="Google Sans"/>
                <a:ea typeface="Google Sans"/>
                <a:cs typeface="Google Sans"/>
                <a:sym typeface="Google Sans"/>
              </a:defRPr>
            </a:lvl1pPr>
            <a:lvl2pPr lvl="1" rtl="0" algn="ctr">
              <a:spcBef>
                <a:spcPts val="0"/>
              </a:spcBef>
              <a:spcAft>
                <a:spcPts val="0"/>
              </a:spcAft>
              <a:buClr>
                <a:srgbClr val="1A73E8"/>
              </a:buClr>
              <a:buSzPts val="3600"/>
              <a:buNone/>
              <a:defRPr sz="3600">
                <a:solidFill>
                  <a:srgbClr val="1A73E8"/>
                </a:solidFill>
              </a:defRPr>
            </a:lvl2pPr>
            <a:lvl3pPr lvl="2" rtl="0" algn="ctr">
              <a:spcBef>
                <a:spcPts val="0"/>
              </a:spcBef>
              <a:spcAft>
                <a:spcPts val="0"/>
              </a:spcAft>
              <a:buClr>
                <a:srgbClr val="1A73E8"/>
              </a:buClr>
              <a:buSzPts val="3600"/>
              <a:buNone/>
              <a:defRPr sz="3600">
                <a:solidFill>
                  <a:srgbClr val="1A73E8"/>
                </a:solidFill>
              </a:defRPr>
            </a:lvl3pPr>
            <a:lvl4pPr lvl="3" rtl="0" algn="ctr">
              <a:spcBef>
                <a:spcPts val="0"/>
              </a:spcBef>
              <a:spcAft>
                <a:spcPts val="0"/>
              </a:spcAft>
              <a:buClr>
                <a:srgbClr val="1A73E8"/>
              </a:buClr>
              <a:buSzPts val="3600"/>
              <a:buNone/>
              <a:defRPr sz="3600">
                <a:solidFill>
                  <a:srgbClr val="1A73E8"/>
                </a:solidFill>
              </a:defRPr>
            </a:lvl4pPr>
            <a:lvl5pPr lvl="4" rtl="0" algn="ctr">
              <a:spcBef>
                <a:spcPts val="0"/>
              </a:spcBef>
              <a:spcAft>
                <a:spcPts val="0"/>
              </a:spcAft>
              <a:buClr>
                <a:srgbClr val="1A73E8"/>
              </a:buClr>
              <a:buSzPts val="3600"/>
              <a:buNone/>
              <a:defRPr sz="3600">
                <a:solidFill>
                  <a:srgbClr val="1A73E8"/>
                </a:solidFill>
              </a:defRPr>
            </a:lvl5pPr>
            <a:lvl6pPr lvl="5" rtl="0" algn="ctr">
              <a:spcBef>
                <a:spcPts val="0"/>
              </a:spcBef>
              <a:spcAft>
                <a:spcPts val="0"/>
              </a:spcAft>
              <a:buClr>
                <a:srgbClr val="1A73E8"/>
              </a:buClr>
              <a:buSzPts val="3600"/>
              <a:buNone/>
              <a:defRPr sz="3600">
                <a:solidFill>
                  <a:srgbClr val="1A73E8"/>
                </a:solidFill>
              </a:defRPr>
            </a:lvl6pPr>
            <a:lvl7pPr lvl="6" rtl="0" algn="ctr">
              <a:spcBef>
                <a:spcPts val="0"/>
              </a:spcBef>
              <a:spcAft>
                <a:spcPts val="0"/>
              </a:spcAft>
              <a:buClr>
                <a:srgbClr val="1A73E8"/>
              </a:buClr>
              <a:buSzPts val="3600"/>
              <a:buNone/>
              <a:defRPr sz="3600">
                <a:solidFill>
                  <a:srgbClr val="1A73E8"/>
                </a:solidFill>
              </a:defRPr>
            </a:lvl7pPr>
            <a:lvl8pPr lvl="7" rtl="0" algn="ctr">
              <a:spcBef>
                <a:spcPts val="0"/>
              </a:spcBef>
              <a:spcAft>
                <a:spcPts val="0"/>
              </a:spcAft>
              <a:buClr>
                <a:srgbClr val="1A73E8"/>
              </a:buClr>
              <a:buSzPts val="3600"/>
              <a:buNone/>
              <a:defRPr sz="3600">
                <a:solidFill>
                  <a:srgbClr val="1A73E8"/>
                </a:solidFill>
              </a:defRPr>
            </a:lvl8pPr>
            <a:lvl9pPr lvl="8" rtl="0" algn="ctr">
              <a:spcBef>
                <a:spcPts val="0"/>
              </a:spcBef>
              <a:spcAft>
                <a:spcPts val="0"/>
              </a:spcAft>
              <a:buClr>
                <a:srgbClr val="1A73E8"/>
              </a:buClr>
              <a:buSzPts val="3600"/>
              <a:buNone/>
              <a:defRPr sz="3600">
                <a:solidFill>
                  <a:srgbClr val="1A73E8"/>
                </a:solidFill>
              </a:defRPr>
            </a:lvl9pPr>
          </a:lstStyle>
          <a:p/>
        </p:txBody>
      </p:sp>
      <p:sp>
        <p:nvSpPr>
          <p:cNvPr id="309" name="Google Shape;309;p63"/>
          <p:cNvSpPr txBox="1"/>
          <p:nvPr>
            <p:ph idx="2" type="title"/>
          </p:nvPr>
        </p:nvSpPr>
        <p:spPr>
          <a:xfrm>
            <a:off x="77217" y="84729"/>
            <a:ext cx="2692500" cy="30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A73E8"/>
              </a:buClr>
              <a:buSzPts val="1400"/>
              <a:buFont typeface="Google Sans Medium"/>
              <a:buNone/>
              <a:defRPr sz="1400">
                <a:solidFill>
                  <a:srgbClr val="1A73E8"/>
                </a:solidFill>
                <a:latin typeface="Google Sans Medium"/>
                <a:ea typeface="Google Sans Medium"/>
                <a:cs typeface="Google Sans Medium"/>
                <a:sym typeface="Google Sans Medium"/>
              </a:defRPr>
            </a:lvl1pPr>
            <a:lvl2pPr lvl="1"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2pPr>
            <a:lvl3pPr lvl="2"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3pPr>
            <a:lvl4pPr lvl="3"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4pPr>
            <a:lvl5pPr lvl="4"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5pPr>
            <a:lvl6pPr lvl="5"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6pPr>
            <a:lvl7pPr lvl="6"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7pPr>
            <a:lvl8pPr lvl="7"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8pPr>
            <a:lvl9pPr lvl="8"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9pPr>
          </a:lstStyle>
          <a:p/>
        </p:txBody>
      </p:sp>
      <p:sp>
        <p:nvSpPr>
          <p:cNvPr id="310" name="Google Shape;310;p63"/>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1">
  <p:cSld name="TITLE_6_1_1">
    <p:bg>
      <p:bgPr>
        <a:solidFill>
          <a:srgbClr val="FAD2CF"/>
        </a:solidFill>
      </p:bgPr>
    </p:bg>
    <p:spTree>
      <p:nvGrpSpPr>
        <p:cNvPr id="311" name="Shape 311"/>
        <p:cNvGrpSpPr/>
        <p:nvPr/>
      </p:nvGrpSpPr>
      <p:grpSpPr>
        <a:xfrm>
          <a:off x="0" y="0"/>
          <a:ext cx="0" cy="0"/>
          <a:chOff x="0" y="0"/>
          <a:chExt cx="0" cy="0"/>
        </a:xfrm>
      </p:grpSpPr>
      <p:sp>
        <p:nvSpPr>
          <p:cNvPr id="312" name="Google Shape;312;p64"/>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5221F"/>
              </a:buClr>
              <a:buSzPts val="7200"/>
              <a:buFont typeface="Google Sans"/>
              <a:buNone/>
              <a:defRPr sz="7200">
                <a:solidFill>
                  <a:srgbClr val="C5221F"/>
                </a:solidFill>
                <a:latin typeface="Google Sans"/>
                <a:ea typeface="Google Sans"/>
                <a:cs typeface="Google Sans"/>
                <a:sym typeface="Google Sans"/>
              </a:defRPr>
            </a:lvl1pPr>
            <a:lvl2pPr lvl="1" rtl="0" algn="ctr">
              <a:spcBef>
                <a:spcPts val="0"/>
              </a:spcBef>
              <a:spcAft>
                <a:spcPts val="0"/>
              </a:spcAft>
              <a:buClr>
                <a:srgbClr val="1A73E8"/>
              </a:buClr>
              <a:buSzPts val="3600"/>
              <a:buNone/>
              <a:defRPr sz="3600">
                <a:solidFill>
                  <a:srgbClr val="1A73E8"/>
                </a:solidFill>
              </a:defRPr>
            </a:lvl2pPr>
            <a:lvl3pPr lvl="2" rtl="0" algn="ctr">
              <a:spcBef>
                <a:spcPts val="0"/>
              </a:spcBef>
              <a:spcAft>
                <a:spcPts val="0"/>
              </a:spcAft>
              <a:buClr>
                <a:srgbClr val="1A73E8"/>
              </a:buClr>
              <a:buSzPts val="3600"/>
              <a:buNone/>
              <a:defRPr sz="3600">
                <a:solidFill>
                  <a:srgbClr val="1A73E8"/>
                </a:solidFill>
              </a:defRPr>
            </a:lvl3pPr>
            <a:lvl4pPr lvl="3" rtl="0" algn="ctr">
              <a:spcBef>
                <a:spcPts val="0"/>
              </a:spcBef>
              <a:spcAft>
                <a:spcPts val="0"/>
              </a:spcAft>
              <a:buClr>
                <a:srgbClr val="1A73E8"/>
              </a:buClr>
              <a:buSzPts val="3600"/>
              <a:buNone/>
              <a:defRPr sz="3600">
                <a:solidFill>
                  <a:srgbClr val="1A73E8"/>
                </a:solidFill>
              </a:defRPr>
            </a:lvl4pPr>
            <a:lvl5pPr lvl="4" rtl="0" algn="ctr">
              <a:spcBef>
                <a:spcPts val="0"/>
              </a:spcBef>
              <a:spcAft>
                <a:spcPts val="0"/>
              </a:spcAft>
              <a:buClr>
                <a:srgbClr val="1A73E8"/>
              </a:buClr>
              <a:buSzPts val="3600"/>
              <a:buNone/>
              <a:defRPr sz="3600">
                <a:solidFill>
                  <a:srgbClr val="1A73E8"/>
                </a:solidFill>
              </a:defRPr>
            </a:lvl5pPr>
            <a:lvl6pPr lvl="5" rtl="0" algn="ctr">
              <a:spcBef>
                <a:spcPts val="0"/>
              </a:spcBef>
              <a:spcAft>
                <a:spcPts val="0"/>
              </a:spcAft>
              <a:buClr>
                <a:srgbClr val="1A73E8"/>
              </a:buClr>
              <a:buSzPts val="3600"/>
              <a:buNone/>
              <a:defRPr sz="3600">
                <a:solidFill>
                  <a:srgbClr val="1A73E8"/>
                </a:solidFill>
              </a:defRPr>
            </a:lvl6pPr>
            <a:lvl7pPr lvl="6" rtl="0" algn="ctr">
              <a:spcBef>
                <a:spcPts val="0"/>
              </a:spcBef>
              <a:spcAft>
                <a:spcPts val="0"/>
              </a:spcAft>
              <a:buClr>
                <a:srgbClr val="1A73E8"/>
              </a:buClr>
              <a:buSzPts val="3600"/>
              <a:buNone/>
              <a:defRPr sz="3600">
                <a:solidFill>
                  <a:srgbClr val="1A73E8"/>
                </a:solidFill>
              </a:defRPr>
            </a:lvl7pPr>
            <a:lvl8pPr lvl="7" rtl="0" algn="ctr">
              <a:spcBef>
                <a:spcPts val="0"/>
              </a:spcBef>
              <a:spcAft>
                <a:spcPts val="0"/>
              </a:spcAft>
              <a:buClr>
                <a:srgbClr val="1A73E8"/>
              </a:buClr>
              <a:buSzPts val="3600"/>
              <a:buNone/>
              <a:defRPr sz="3600">
                <a:solidFill>
                  <a:srgbClr val="1A73E8"/>
                </a:solidFill>
              </a:defRPr>
            </a:lvl8pPr>
            <a:lvl9pPr lvl="8" rtl="0" algn="ctr">
              <a:spcBef>
                <a:spcPts val="0"/>
              </a:spcBef>
              <a:spcAft>
                <a:spcPts val="0"/>
              </a:spcAft>
              <a:buClr>
                <a:srgbClr val="1A73E8"/>
              </a:buClr>
              <a:buSzPts val="3600"/>
              <a:buNone/>
              <a:defRPr sz="3600">
                <a:solidFill>
                  <a:srgbClr val="1A73E8"/>
                </a:solidFill>
              </a:defRPr>
            </a:lvl9pPr>
          </a:lstStyle>
          <a:p/>
        </p:txBody>
      </p:sp>
      <p:sp>
        <p:nvSpPr>
          <p:cNvPr id="313" name="Google Shape;313;p64"/>
          <p:cNvSpPr txBox="1"/>
          <p:nvPr>
            <p:ph idx="2" type="title"/>
          </p:nvPr>
        </p:nvSpPr>
        <p:spPr>
          <a:xfrm>
            <a:off x="77217" y="84729"/>
            <a:ext cx="2692500" cy="30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5221F"/>
              </a:buClr>
              <a:buSzPts val="1400"/>
              <a:buFont typeface="Google Sans Medium"/>
              <a:buNone/>
              <a:defRPr sz="1400">
                <a:solidFill>
                  <a:srgbClr val="C5221F"/>
                </a:solidFill>
                <a:latin typeface="Google Sans Medium"/>
                <a:ea typeface="Google Sans Medium"/>
                <a:cs typeface="Google Sans Medium"/>
                <a:sym typeface="Google Sans Medium"/>
              </a:defRPr>
            </a:lvl1pPr>
            <a:lvl2pPr lvl="1"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2pPr>
            <a:lvl3pPr lvl="2"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3pPr>
            <a:lvl4pPr lvl="3"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4pPr>
            <a:lvl5pPr lvl="4"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5pPr>
            <a:lvl6pPr lvl="5"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6pPr>
            <a:lvl7pPr lvl="6"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7pPr>
            <a:lvl8pPr lvl="7"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8pPr>
            <a:lvl9pPr lvl="8" rtl="0">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9pPr>
          </a:lstStyle>
          <a:p/>
        </p:txBody>
      </p:sp>
      <p:sp>
        <p:nvSpPr>
          <p:cNvPr id="314" name="Google Shape;314;p64"/>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C522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1 1">
  <p:cSld name="TITLE_6_1_1_1">
    <p:bg>
      <p:bgPr>
        <a:solidFill>
          <a:srgbClr val="CEEAD6"/>
        </a:solidFill>
      </p:bgPr>
    </p:bg>
    <p:spTree>
      <p:nvGrpSpPr>
        <p:cNvPr id="315" name="Shape 315"/>
        <p:cNvGrpSpPr/>
        <p:nvPr/>
      </p:nvGrpSpPr>
      <p:grpSpPr>
        <a:xfrm>
          <a:off x="0" y="0"/>
          <a:ext cx="0" cy="0"/>
          <a:chOff x="0" y="0"/>
          <a:chExt cx="0" cy="0"/>
        </a:xfrm>
      </p:grpSpPr>
      <p:sp>
        <p:nvSpPr>
          <p:cNvPr id="316" name="Google Shape;316;p65"/>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88038"/>
              </a:buClr>
              <a:buSzPts val="7200"/>
              <a:buFont typeface="Google Sans"/>
              <a:buNone/>
              <a:defRPr sz="7200">
                <a:solidFill>
                  <a:srgbClr val="188038"/>
                </a:solidFill>
                <a:latin typeface="Google Sans"/>
                <a:ea typeface="Google Sans"/>
                <a:cs typeface="Google Sans"/>
                <a:sym typeface="Google Sans"/>
              </a:defRPr>
            </a:lvl1pPr>
            <a:lvl2pPr lvl="1" rtl="0" algn="ctr">
              <a:spcBef>
                <a:spcPts val="0"/>
              </a:spcBef>
              <a:spcAft>
                <a:spcPts val="0"/>
              </a:spcAft>
              <a:buClr>
                <a:srgbClr val="1A73E8"/>
              </a:buClr>
              <a:buSzPts val="3600"/>
              <a:buNone/>
              <a:defRPr sz="3600">
                <a:solidFill>
                  <a:srgbClr val="1A73E8"/>
                </a:solidFill>
              </a:defRPr>
            </a:lvl2pPr>
            <a:lvl3pPr lvl="2" rtl="0" algn="ctr">
              <a:spcBef>
                <a:spcPts val="0"/>
              </a:spcBef>
              <a:spcAft>
                <a:spcPts val="0"/>
              </a:spcAft>
              <a:buClr>
                <a:srgbClr val="1A73E8"/>
              </a:buClr>
              <a:buSzPts val="3600"/>
              <a:buNone/>
              <a:defRPr sz="3600">
                <a:solidFill>
                  <a:srgbClr val="1A73E8"/>
                </a:solidFill>
              </a:defRPr>
            </a:lvl3pPr>
            <a:lvl4pPr lvl="3" rtl="0" algn="ctr">
              <a:spcBef>
                <a:spcPts val="0"/>
              </a:spcBef>
              <a:spcAft>
                <a:spcPts val="0"/>
              </a:spcAft>
              <a:buClr>
                <a:srgbClr val="1A73E8"/>
              </a:buClr>
              <a:buSzPts val="3600"/>
              <a:buNone/>
              <a:defRPr sz="3600">
                <a:solidFill>
                  <a:srgbClr val="1A73E8"/>
                </a:solidFill>
              </a:defRPr>
            </a:lvl4pPr>
            <a:lvl5pPr lvl="4" rtl="0" algn="ctr">
              <a:spcBef>
                <a:spcPts val="0"/>
              </a:spcBef>
              <a:spcAft>
                <a:spcPts val="0"/>
              </a:spcAft>
              <a:buClr>
                <a:srgbClr val="1A73E8"/>
              </a:buClr>
              <a:buSzPts val="3600"/>
              <a:buNone/>
              <a:defRPr sz="3600">
                <a:solidFill>
                  <a:srgbClr val="1A73E8"/>
                </a:solidFill>
              </a:defRPr>
            </a:lvl5pPr>
            <a:lvl6pPr lvl="5" rtl="0" algn="ctr">
              <a:spcBef>
                <a:spcPts val="0"/>
              </a:spcBef>
              <a:spcAft>
                <a:spcPts val="0"/>
              </a:spcAft>
              <a:buClr>
                <a:srgbClr val="1A73E8"/>
              </a:buClr>
              <a:buSzPts val="3600"/>
              <a:buNone/>
              <a:defRPr sz="3600">
                <a:solidFill>
                  <a:srgbClr val="1A73E8"/>
                </a:solidFill>
              </a:defRPr>
            </a:lvl6pPr>
            <a:lvl7pPr lvl="6" rtl="0" algn="ctr">
              <a:spcBef>
                <a:spcPts val="0"/>
              </a:spcBef>
              <a:spcAft>
                <a:spcPts val="0"/>
              </a:spcAft>
              <a:buClr>
                <a:srgbClr val="1A73E8"/>
              </a:buClr>
              <a:buSzPts val="3600"/>
              <a:buNone/>
              <a:defRPr sz="3600">
                <a:solidFill>
                  <a:srgbClr val="1A73E8"/>
                </a:solidFill>
              </a:defRPr>
            </a:lvl7pPr>
            <a:lvl8pPr lvl="7" rtl="0" algn="ctr">
              <a:spcBef>
                <a:spcPts val="0"/>
              </a:spcBef>
              <a:spcAft>
                <a:spcPts val="0"/>
              </a:spcAft>
              <a:buClr>
                <a:srgbClr val="1A73E8"/>
              </a:buClr>
              <a:buSzPts val="3600"/>
              <a:buNone/>
              <a:defRPr sz="3600">
                <a:solidFill>
                  <a:srgbClr val="1A73E8"/>
                </a:solidFill>
              </a:defRPr>
            </a:lvl8pPr>
            <a:lvl9pPr lvl="8" rtl="0" algn="ctr">
              <a:spcBef>
                <a:spcPts val="0"/>
              </a:spcBef>
              <a:spcAft>
                <a:spcPts val="0"/>
              </a:spcAft>
              <a:buClr>
                <a:srgbClr val="1A73E8"/>
              </a:buClr>
              <a:buSzPts val="3600"/>
              <a:buNone/>
              <a:defRPr sz="3600">
                <a:solidFill>
                  <a:srgbClr val="1A73E8"/>
                </a:solidFill>
              </a:defRPr>
            </a:lvl9pPr>
          </a:lstStyle>
          <a:p/>
        </p:txBody>
      </p:sp>
      <p:sp>
        <p:nvSpPr>
          <p:cNvPr id="317" name="Google Shape;317;p65"/>
          <p:cNvSpPr txBox="1"/>
          <p:nvPr>
            <p:ph idx="2" type="title"/>
          </p:nvPr>
        </p:nvSpPr>
        <p:spPr>
          <a:xfrm>
            <a:off x="73647" y="84729"/>
            <a:ext cx="3316800" cy="30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88038"/>
              </a:buClr>
              <a:buSzPts val="1400"/>
              <a:buFont typeface="Google Sans Medium"/>
              <a:buNone/>
              <a:defRPr sz="1400">
                <a:solidFill>
                  <a:srgbClr val="188038"/>
                </a:solidFill>
                <a:latin typeface="Google Sans Medium"/>
                <a:ea typeface="Google Sans Medium"/>
                <a:cs typeface="Google Sans Medium"/>
                <a:sym typeface="Google Sans Medium"/>
              </a:defRPr>
            </a:lvl1pPr>
            <a:lvl2pPr lvl="1"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2pPr>
            <a:lvl3pPr lvl="2"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3pPr>
            <a:lvl4pPr lvl="3"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4pPr>
            <a:lvl5pPr lvl="4"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5pPr>
            <a:lvl6pPr lvl="5"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6pPr>
            <a:lvl7pPr lvl="6"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7pPr>
            <a:lvl8pPr lvl="7"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8pPr>
            <a:lvl9pPr lvl="8" rtl="0">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9pPr>
          </a:lstStyle>
          <a:p/>
        </p:txBody>
      </p:sp>
      <p:sp>
        <p:nvSpPr>
          <p:cNvPr id="318" name="Google Shape;318;p65"/>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188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1 1 1">
  <p:cSld name="TITLE_6_1_1_1_1">
    <p:bg>
      <p:bgPr>
        <a:solidFill>
          <a:srgbClr val="FEEFC3"/>
        </a:solidFill>
      </p:bgPr>
    </p:bg>
    <p:spTree>
      <p:nvGrpSpPr>
        <p:cNvPr id="319" name="Shape 319"/>
        <p:cNvGrpSpPr/>
        <p:nvPr/>
      </p:nvGrpSpPr>
      <p:grpSpPr>
        <a:xfrm>
          <a:off x="0" y="0"/>
          <a:ext cx="0" cy="0"/>
          <a:chOff x="0" y="0"/>
          <a:chExt cx="0" cy="0"/>
        </a:xfrm>
      </p:grpSpPr>
      <p:sp>
        <p:nvSpPr>
          <p:cNvPr id="320" name="Google Shape;320;p66"/>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A8600"/>
              </a:buClr>
              <a:buSzPts val="7200"/>
              <a:buFont typeface="Google Sans"/>
              <a:buNone/>
              <a:defRPr sz="7200">
                <a:solidFill>
                  <a:srgbClr val="EA8600"/>
                </a:solidFill>
                <a:latin typeface="Google Sans"/>
                <a:ea typeface="Google Sans"/>
                <a:cs typeface="Google Sans"/>
                <a:sym typeface="Google Sans"/>
              </a:defRPr>
            </a:lvl1pPr>
            <a:lvl2pPr lvl="1" rtl="0" algn="ctr">
              <a:spcBef>
                <a:spcPts val="0"/>
              </a:spcBef>
              <a:spcAft>
                <a:spcPts val="0"/>
              </a:spcAft>
              <a:buClr>
                <a:srgbClr val="1A73E8"/>
              </a:buClr>
              <a:buSzPts val="3600"/>
              <a:buNone/>
              <a:defRPr sz="3600">
                <a:solidFill>
                  <a:srgbClr val="1A73E8"/>
                </a:solidFill>
              </a:defRPr>
            </a:lvl2pPr>
            <a:lvl3pPr lvl="2" rtl="0" algn="ctr">
              <a:spcBef>
                <a:spcPts val="0"/>
              </a:spcBef>
              <a:spcAft>
                <a:spcPts val="0"/>
              </a:spcAft>
              <a:buClr>
                <a:srgbClr val="1A73E8"/>
              </a:buClr>
              <a:buSzPts val="3600"/>
              <a:buNone/>
              <a:defRPr sz="3600">
                <a:solidFill>
                  <a:srgbClr val="1A73E8"/>
                </a:solidFill>
              </a:defRPr>
            </a:lvl3pPr>
            <a:lvl4pPr lvl="3" rtl="0" algn="ctr">
              <a:spcBef>
                <a:spcPts val="0"/>
              </a:spcBef>
              <a:spcAft>
                <a:spcPts val="0"/>
              </a:spcAft>
              <a:buClr>
                <a:srgbClr val="1A73E8"/>
              </a:buClr>
              <a:buSzPts val="3600"/>
              <a:buNone/>
              <a:defRPr sz="3600">
                <a:solidFill>
                  <a:srgbClr val="1A73E8"/>
                </a:solidFill>
              </a:defRPr>
            </a:lvl4pPr>
            <a:lvl5pPr lvl="4" rtl="0" algn="ctr">
              <a:spcBef>
                <a:spcPts val="0"/>
              </a:spcBef>
              <a:spcAft>
                <a:spcPts val="0"/>
              </a:spcAft>
              <a:buClr>
                <a:srgbClr val="1A73E8"/>
              </a:buClr>
              <a:buSzPts val="3600"/>
              <a:buNone/>
              <a:defRPr sz="3600">
                <a:solidFill>
                  <a:srgbClr val="1A73E8"/>
                </a:solidFill>
              </a:defRPr>
            </a:lvl5pPr>
            <a:lvl6pPr lvl="5" rtl="0" algn="ctr">
              <a:spcBef>
                <a:spcPts val="0"/>
              </a:spcBef>
              <a:spcAft>
                <a:spcPts val="0"/>
              </a:spcAft>
              <a:buClr>
                <a:srgbClr val="1A73E8"/>
              </a:buClr>
              <a:buSzPts val="3600"/>
              <a:buNone/>
              <a:defRPr sz="3600">
                <a:solidFill>
                  <a:srgbClr val="1A73E8"/>
                </a:solidFill>
              </a:defRPr>
            </a:lvl6pPr>
            <a:lvl7pPr lvl="6" rtl="0" algn="ctr">
              <a:spcBef>
                <a:spcPts val="0"/>
              </a:spcBef>
              <a:spcAft>
                <a:spcPts val="0"/>
              </a:spcAft>
              <a:buClr>
                <a:srgbClr val="1A73E8"/>
              </a:buClr>
              <a:buSzPts val="3600"/>
              <a:buNone/>
              <a:defRPr sz="3600">
                <a:solidFill>
                  <a:srgbClr val="1A73E8"/>
                </a:solidFill>
              </a:defRPr>
            </a:lvl7pPr>
            <a:lvl8pPr lvl="7" rtl="0" algn="ctr">
              <a:spcBef>
                <a:spcPts val="0"/>
              </a:spcBef>
              <a:spcAft>
                <a:spcPts val="0"/>
              </a:spcAft>
              <a:buClr>
                <a:srgbClr val="1A73E8"/>
              </a:buClr>
              <a:buSzPts val="3600"/>
              <a:buNone/>
              <a:defRPr sz="3600">
                <a:solidFill>
                  <a:srgbClr val="1A73E8"/>
                </a:solidFill>
              </a:defRPr>
            </a:lvl8pPr>
            <a:lvl9pPr lvl="8" rtl="0" algn="ctr">
              <a:spcBef>
                <a:spcPts val="0"/>
              </a:spcBef>
              <a:spcAft>
                <a:spcPts val="0"/>
              </a:spcAft>
              <a:buClr>
                <a:srgbClr val="1A73E8"/>
              </a:buClr>
              <a:buSzPts val="3600"/>
              <a:buNone/>
              <a:defRPr sz="3600">
                <a:solidFill>
                  <a:srgbClr val="1A73E8"/>
                </a:solidFill>
              </a:defRPr>
            </a:lvl9pPr>
          </a:lstStyle>
          <a:p/>
        </p:txBody>
      </p:sp>
      <p:sp>
        <p:nvSpPr>
          <p:cNvPr id="321" name="Google Shape;321;p66"/>
          <p:cNvSpPr txBox="1"/>
          <p:nvPr>
            <p:ph idx="2" type="title"/>
          </p:nvPr>
        </p:nvSpPr>
        <p:spPr>
          <a:xfrm>
            <a:off x="73647" y="84729"/>
            <a:ext cx="3419400" cy="30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1pPr>
            <a:lvl2pPr lvl="1"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2pPr>
            <a:lvl3pPr lvl="2"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3pPr>
            <a:lvl4pPr lvl="3"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4pPr>
            <a:lvl5pPr lvl="4"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5pPr>
            <a:lvl6pPr lvl="5"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6pPr>
            <a:lvl7pPr lvl="6"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7pPr>
            <a:lvl8pPr lvl="7"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8pPr>
            <a:lvl9pPr lvl="8" rt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9pPr>
          </a:lstStyle>
          <a:p/>
        </p:txBody>
      </p:sp>
      <p:sp>
        <p:nvSpPr>
          <p:cNvPr id="322" name="Google Shape;322;p66"/>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EA8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3" name="Shape 323"/>
        <p:cNvGrpSpPr/>
        <p:nvPr/>
      </p:nvGrpSpPr>
      <p:grpSpPr>
        <a:xfrm>
          <a:off x="0" y="0"/>
          <a:ext cx="0" cy="0"/>
          <a:chOff x="0" y="0"/>
          <a:chExt cx="0" cy="0"/>
        </a:xfrm>
      </p:grpSpPr>
      <p:sp>
        <p:nvSpPr>
          <p:cNvPr id="324" name="Google Shape;324;p67"/>
          <p:cNvSpPr txBox="1"/>
          <p:nvPr>
            <p:ph type="title"/>
          </p:nvPr>
        </p:nvSpPr>
        <p:spPr>
          <a:xfrm>
            <a:off x="74394" y="915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25" name="Google Shape;325;p67"/>
          <p:cNvSpPr/>
          <p:nvPr/>
        </p:nvSpPr>
        <p:spPr>
          <a:xfrm>
            <a:off x="273214" y="433778"/>
            <a:ext cx="196727" cy="160364"/>
          </a:xfrm>
          <a:custGeom>
            <a:rect b="b" l="l" r="r" t="t"/>
            <a:pathLst>
              <a:path extrusionOk="0" h="204938" w="251408">
                <a:moveTo>
                  <a:pt x="207809" y="121831"/>
                </a:moveTo>
                <a:lnTo>
                  <a:pt x="152115" y="75797"/>
                </a:lnTo>
                <a:lnTo>
                  <a:pt x="166735" y="59262"/>
                </a:lnTo>
                <a:lnTo>
                  <a:pt x="251407" y="132448"/>
                </a:lnTo>
                <a:lnTo>
                  <a:pt x="166909" y="204938"/>
                </a:lnTo>
                <a:lnTo>
                  <a:pt x="152115" y="189883"/>
                </a:lnTo>
                <a:lnTo>
                  <a:pt x="208766" y="142369"/>
                </a:lnTo>
                <a:lnTo>
                  <a:pt x="42467" y="142369"/>
                </a:lnTo>
                <a:lnTo>
                  <a:pt x="37420" y="142282"/>
                </a:lnTo>
                <a:lnTo>
                  <a:pt x="28195" y="140976"/>
                </a:lnTo>
                <a:lnTo>
                  <a:pt x="22191" y="139062"/>
                </a:lnTo>
                <a:lnTo>
                  <a:pt x="18536" y="137408"/>
                </a:lnTo>
                <a:lnTo>
                  <a:pt x="15229" y="135407"/>
                </a:lnTo>
                <a:lnTo>
                  <a:pt x="12183" y="133057"/>
                </a:lnTo>
                <a:lnTo>
                  <a:pt x="10791" y="131752"/>
                </a:lnTo>
                <a:lnTo>
                  <a:pt x="9485" y="130360"/>
                </a:lnTo>
                <a:lnTo>
                  <a:pt x="7136" y="127401"/>
                </a:lnTo>
                <a:lnTo>
                  <a:pt x="5047" y="124094"/>
                </a:lnTo>
                <a:lnTo>
                  <a:pt x="3394" y="120439"/>
                </a:lnTo>
                <a:lnTo>
                  <a:pt x="1479" y="114347"/>
                </a:lnTo>
                <a:lnTo>
                  <a:pt x="87" y="104949"/>
                </a:lnTo>
                <a:lnTo>
                  <a:pt x="0" y="99728"/>
                </a:lnTo>
                <a:lnTo>
                  <a:pt x="0" y="0"/>
                </a:lnTo>
                <a:lnTo>
                  <a:pt x="21669" y="0"/>
                </a:lnTo>
                <a:lnTo>
                  <a:pt x="21669" y="99728"/>
                </a:lnTo>
                <a:lnTo>
                  <a:pt x="21756" y="102338"/>
                </a:lnTo>
                <a:lnTo>
                  <a:pt x="22365" y="107038"/>
                </a:lnTo>
                <a:lnTo>
                  <a:pt x="23583" y="111128"/>
                </a:lnTo>
                <a:lnTo>
                  <a:pt x="25498" y="114609"/>
                </a:lnTo>
                <a:lnTo>
                  <a:pt x="26716" y="116088"/>
                </a:lnTo>
                <a:lnTo>
                  <a:pt x="28021" y="117480"/>
                </a:lnTo>
                <a:lnTo>
                  <a:pt x="31328" y="119656"/>
                </a:lnTo>
                <a:lnTo>
                  <a:pt x="35244" y="121048"/>
                </a:lnTo>
                <a:lnTo>
                  <a:pt x="39856" y="121744"/>
                </a:lnTo>
                <a:lnTo>
                  <a:pt x="42467" y="121831"/>
                </a:lnTo>
                <a:lnTo>
                  <a:pt x="207809" y="1218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FF3F0"/>
              </a:solidFill>
            </a:endParaRPr>
          </a:p>
        </p:txBody>
      </p:sp>
      <p:sp>
        <p:nvSpPr>
          <p:cNvPr id="326" name="Google Shape;326;p67"/>
          <p:cNvSpPr txBox="1"/>
          <p:nvPr>
            <p:ph idx="2" type="title"/>
          </p:nvPr>
        </p:nvSpPr>
        <p:spPr>
          <a:xfrm>
            <a:off x="472761" y="3201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2pPr>
            <a:lvl3pPr lvl="2"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3pPr>
            <a:lvl4pPr lvl="3"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4pPr>
            <a:lvl5pPr lvl="4"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5pPr>
            <a:lvl6pPr lvl="5"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6pPr>
            <a:lvl7pPr lvl="6"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7pPr>
            <a:lvl8pPr lvl="7"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8pPr>
            <a:lvl9pPr lvl="8"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9pPr>
          </a:lstStyle>
          <a:p/>
        </p:txBody>
      </p:sp>
      <p:sp>
        <p:nvSpPr>
          <p:cNvPr id="327" name="Google Shape;327;p67"/>
          <p:cNvSpPr txBox="1"/>
          <p:nvPr>
            <p:ph idx="3" type="title"/>
          </p:nvPr>
        </p:nvSpPr>
        <p:spPr>
          <a:xfrm>
            <a:off x="124549" y="877650"/>
            <a:ext cx="891600" cy="26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9pPr>
          </a:lstStyle>
          <a:p/>
        </p:txBody>
      </p:sp>
      <p:sp>
        <p:nvSpPr>
          <p:cNvPr id="328" name="Google Shape;328;p67"/>
          <p:cNvSpPr txBox="1"/>
          <p:nvPr>
            <p:ph idx="4" type="title"/>
          </p:nvPr>
        </p:nvSpPr>
        <p:spPr>
          <a:xfrm>
            <a:off x="938098" y="877650"/>
            <a:ext cx="64779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Google Sans"/>
              <a:buNone/>
              <a:defRPr sz="1800">
                <a:latin typeface="Google Sans"/>
                <a:ea typeface="Google Sans"/>
                <a:cs typeface="Google Sans"/>
                <a:sym typeface="Google Sans"/>
              </a:defRPr>
            </a:lvl1pPr>
            <a:lvl2pPr lvl="1" rtl="0">
              <a:spcBef>
                <a:spcPts val="0"/>
              </a:spcBef>
              <a:spcAft>
                <a:spcPts val="0"/>
              </a:spcAft>
              <a:buSzPts val="1800"/>
              <a:buFont typeface="Google Sans"/>
              <a:buNone/>
              <a:defRPr sz="1800">
                <a:latin typeface="Google Sans"/>
                <a:ea typeface="Google Sans"/>
                <a:cs typeface="Google Sans"/>
                <a:sym typeface="Google Sans"/>
              </a:defRPr>
            </a:lvl2pPr>
            <a:lvl3pPr lvl="2" rtl="0">
              <a:spcBef>
                <a:spcPts val="0"/>
              </a:spcBef>
              <a:spcAft>
                <a:spcPts val="0"/>
              </a:spcAft>
              <a:buSzPts val="1800"/>
              <a:buFont typeface="Google Sans"/>
              <a:buNone/>
              <a:defRPr sz="1800">
                <a:latin typeface="Google Sans"/>
                <a:ea typeface="Google Sans"/>
                <a:cs typeface="Google Sans"/>
                <a:sym typeface="Google Sans"/>
              </a:defRPr>
            </a:lvl3pPr>
            <a:lvl4pPr lvl="3" rtl="0">
              <a:spcBef>
                <a:spcPts val="0"/>
              </a:spcBef>
              <a:spcAft>
                <a:spcPts val="0"/>
              </a:spcAft>
              <a:buSzPts val="1800"/>
              <a:buFont typeface="Google Sans"/>
              <a:buNone/>
              <a:defRPr sz="1800">
                <a:latin typeface="Google Sans"/>
                <a:ea typeface="Google Sans"/>
                <a:cs typeface="Google Sans"/>
                <a:sym typeface="Google Sans"/>
              </a:defRPr>
            </a:lvl4pPr>
            <a:lvl5pPr lvl="4" rtl="0">
              <a:spcBef>
                <a:spcPts val="0"/>
              </a:spcBef>
              <a:spcAft>
                <a:spcPts val="0"/>
              </a:spcAft>
              <a:buSzPts val="1800"/>
              <a:buFont typeface="Google Sans"/>
              <a:buNone/>
              <a:defRPr sz="1800">
                <a:latin typeface="Google Sans"/>
                <a:ea typeface="Google Sans"/>
                <a:cs typeface="Google Sans"/>
                <a:sym typeface="Google Sans"/>
              </a:defRPr>
            </a:lvl5pPr>
            <a:lvl6pPr lvl="5" rtl="0">
              <a:spcBef>
                <a:spcPts val="0"/>
              </a:spcBef>
              <a:spcAft>
                <a:spcPts val="0"/>
              </a:spcAft>
              <a:buSzPts val="1800"/>
              <a:buFont typeface="Google Sans"/>
              <a:buNone/>
              <a:defRPr sz="1800">
                <a:latin typeface="Google Sans"/>
                <a:ea typeface="Google Sans"/>
                <a:cs typeface="Google Sans"/>
                <a:sym typeface="Google Sans"/>
              </a:defRPr>
            </a:lvl6pPr>
            <a:lvl7pPr lvl="6" rtl="0">
              <a:spcBef>
                <a:spcPts val="0"/>
              </a:spcBef>
              <a:spcAft>
                <a:spcPts val="0"/>
              </a:spcAft>
              <a:buSzPts val="1800"/>
              <a:buFont typeface="Google Sans"/>
              <a:buNone/>
              <a:defRPr sz="1800">
                <a:latin typeface="Google Sans"/>
                <a:ea typeface="Google Sans"/>
                <a:cs typeface="Google Sans"/>
                <a:sym typeface="Google Sans"/>
              </a:defRPr>
            </a:lvl7pPr>
            <a:lvl8pPr lvl="7" rtl="0">
              <a:spcBef>
                <a:spcPts val="0"/>
              </a:spcBef>
              <a:spcAft>
                <a:spcPts val="0"/>
              </a:spcAft>
              <a:buSzPts val="1800"/>
              <a:buFont typeface="Google Sans"/>
              <a:buNone/>
              <a:defRPr sz="1800">
                <a:latin typeface="Google Sans"/>
                <a:ea typeface="Google Sans"/>
                <a:cs typeface="Google Sans"/>
                <a:sym typeface="Google Sans"/>
              </a:defRPr>
            </a:lvl8pPr>
            <a:lvl9pPr lvl="8" rtl="0">
              <a:spcBef>
                <a:spcPts val="0"/>
              </a:spcBef>
              <a:spcAft>
                <a:spcPts val="0"/>
              </a:spcAft>
              <a:buSzPts val="1800"/>
              <a:buFont typeface="Google Sans"/>
              <a:buNone/>
              <a:defRPr sz="1800">
                <a:latin typeface="Google Sans"/>
                <a:ea typeface="Google Sans"/>
                <a:cs typeface="Google Sans"/>
                <a:sym typeface="Google Sans"/>
              </a:defRPr>
            </a:lvl9pPr>
          </a:lstStyle>
          <a:p/>
        </p:txBody>
      </p:sp>
      <p:sp>
        <p:nvSpPr>
          <p:cNvPr id="329" name="Google Shape;329;p67"/>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0" name="Shape 330"/>
        <p:cNvGrpSpPr/>
        <p:nvPr/>
      </p:nvGrpSpPr>
      <p:grpSpPr>
        <a:xfrm>
          <a:off x="0" y="0"/>
          <a:ext cx="0" cy="0"/>
          <a:chOff x="0" y="0"/>
          <a:chExt cx="0" cy="0"/>
        </a:xfrm>
      </p:grpSpPr>
      <p:sp>
        <p:nvSpPr>
          <p:cNvPr id="331" name="Google Shape;331;p68"/>
          <p:cNvSpPr txBox="1"/>
          <p:nvPr>
            <p:ph type="title"/>
          </p:nvPr>
        </p:nvSpPr>
        <p:spPr>
          <a:xfrm>
            <a:off x="150594" y="915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32" name="Google Shape;332;p68"/>
          <p:cNvSpPr txBox="1"/>
          <p:nvPr>
            <p:ph idx="2" type="title"/>
          </p:nvPr>
        </p:nvSpPr>
        <p:spPr>
          <a:xfrm>
            <a:off x="124557" y="4535775"/>
            <a:ext cx="5771700" cy="26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Google Sans"/>
              <a:buNone/>
              <a:defRPr sz="3000">
                <a:latin typeface="Google Sans"/>
                <a:ea typeface="Google Sans"/>
                <a:cs typeface="Google Sans"/>
                <a:sym typeface="Google Sans"/>
              </a:defRPr>
            </a:lvl1pPr>
            <a:lvl2pPr lvl="1"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9pPr>
          </a:lstStyle>
          <a:p/>
        </p:txBody>
      </p:sp>
      <p:sp>
        <p:nvSpPr>
          <p:cNvPr id="333" name="Google Shape;333;p68"/>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guide id="2" orient="horz" pos="2915">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bg>
      <p:bgPr>
        <a:solidFill>
          <a:srgbClr val="050505"/>
        </a:solidFill>
      </p:bgPr>
    </p:bg>
    <p:spTree>
      <p:nvGrpSpPr>
        <p:cNvPr id="334" name="Shape 334"/>
        <p:cNvGrpSpPr/>
        <p:nvPr/>
      </p:nvGrpSpPr>
      <p:grpSpPr>
        <a:xfrm>
          <a:off x="0" y="0"/>
          <a:ext cx="0" cy="0"/>
          <a:chOff x="0" y="0"/>
          <a:chExt cx="0" cy="0"/>
        </a:xfrm>
      </p:grpSpPr>
      <p:sp>
        <p:nvSpPr>
          <p:cNvPr id="335" name="Google Shape;335;p69"/>
          <p:cNvSpPr txBox="1"/>
          <p:nvPr>
            <p:ph type="title"/>
          </p:nvPr>
        </p:nvSpPr>
        <p:spPr>
          <a:xfrm>
            <a:off x="150594" y="915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1pPr>
            <a:lvl2pPr lvl="1"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2pPr>
            <a:lvl3pPr lvl="2"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3pPr>
            <a:lvl4pPr lvl="3"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4pPr>
            <a:lvl5pPr lvl="4"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5pPr>
            <a:lvl6pPr lvl="5"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6pPr>
            <a:lvl7pPr lvl="6"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7pPr>
            <a:lvl8pPr lvl="7"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8pPr>
            <a:lvl9pPr lvl="8" rt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9pPr>
          </a:lstStyle>
          <a:p/>
        </p:txBody>
      </p:sp>
      <p:sp>
        <p:nvSpPr>
          <p:cNvPr id="336" name="Google Shape;336;p69"/>
          <p:cNvSpPr txBox="1"/>
          <p:nvPr>
            <p:ph idx="2" type="title"/>
          </p:nvPr>
        </p:nvSpPr>
        <p:spPr>
          <a:xfrm>
            <a:off x="124557" y="4535775"/>
            <a:ext cx="5771700" cy="265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Google Sans"/>
              <a:buNone/>
              <a:defRPr sz="30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2pPr>
            <a:lvl3pPr lvl="2"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3pPr>
            <a:lvl4pPr lvl="3"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4pPr>
            <a:lvl5pPr lvl="4"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5pPr>
            <a:lvl6pPr lvl="5"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6pPr>
            <a:lvl7pPr lvl="6"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7pPr>
            <a:lvl8pPr lvl="7"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8pPr>
            <a:lvl9pPr lvl="8" rtl="0">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9pPr>
          </a:lstStyle>
          <a:p/>
        </p:txBody>
      </p:sp>
      <p:sp>
        <p:nvSpPr>
          <p:cNvPr id="337" name="Google Shape;337;p69"/>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guide id="2" orient="horz" pos="2915">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338" name="Shape 338"/>
        <p:cNvGrpSpPr/>
        <p:nvPr/>
      </p:nvGrpSpPr>
      <p:grpSpPr>
        <a:xfrm>
          <a:off x="0" y="0"/>
          <a:ext cx="0" cy="0"/>
          <a:chOff x="0" y="0"/>
          <a:chExt cx="0" cy="0"/>
        </a:xfrm>
      </p:grpSpPr>
      <p:sp>
        <p:nvSpPr>
          <p:cNvPr id="339" name="Google Shape;339;p70"/>
          <p:cNvSpPr txBox="1"/>
          <p:nvPr>
            <p:ph type="title"/>
          </p:nvPr>
        </p:nvSpPr>
        <p:spPr>
          <a:xfrm>
            <a:off x="74394" y="915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40" name="Google Shape;340;p70"/>
          <p:cNvSpPr/>
          <p:nvPr/>
        </p:nvSpPr>
        <p:spPr>
          <a:xfrm>
            <a:off x="273214" y="433778"/>
            <a:ext cx="196727" cy="160364"/>
          </a:xfrm>
          <a:custGeom>
            <a:rect b="b" l="l" r="r" t="t"/>
            <a:pathLst>
              <a:path extrusionOk="0" h="204938" w="251408">
                <a:moveTo>
                  <a:pt x="207809" y="121831"/>
                </a:moveTo>
                <a:lnTo>
                  <a:pt x="152115" y="75797"/>
                </a:lnTo>
                <a:lnTo>
                  <a:pt x="166735" y="59262"/>
                </a:lnTo>
                <a:lnTo>
                  <a:pt x="251407" y="132448"/>
                </a:lnTo>
                <a:lnTo>
                  <a:pt x="166909" y="204938"/>
                </a:lnTo>
                <a:lnTo>
                  <a:pt x="152115" y="189883"/>
                </a:lnTo>
                <a:lnTo>
                  <a:pt x="208766" y="142369"/>
                </a:lnTo>
                <a:lnTo>
                  <a:pt x="42467" y="142369"/>
                </a:lnTo>
                <a:lnTo>
                  <a:pt x="37420" y="142282"/>
                </a:lnTo>
                <a:lnTo>
                  <a:pt x="28195" y="140976"/>
                </a:lnTo>
                <a:lnTo>
                  <a:pt x="22191" y="139062"/>
                </a:lnTo>
                <a:lnTo>
                  <a:pt x="18536" y="137408"/>
                </a:lnTo>
                <a:lnTo>
                  <a:pt x="15229" y="135407"/>
                </a:lnTo>
                <a:lnTo>
                  <a:pt x="12183" y="133057"/>
                </a:lnTo>
                <a:lnTo>
                  <a:pt x="10791" y="131752"/>
                </a:lnTo>
                <a:lnTo>
                  <a:pt x="9485" y="130360"/>
                </a:lnTo>
                <a:lnTo>
                  <a:pt x="7136" y="127401"/>
                </a:lnTo>
                <a:lnTo>
                  <a:pt x="5047" y="124094"/>
                </a:lnTo>
                <a:lnTo>
                  <a:pt x="3394" y="120439"/>
                </a:lnTo>
                <a:lnTo>
                  <a:pt x="1479" y="114347"/>
                </a:lnTo>
                <a:lnTo>
                  <a:pt x="87" y="104949"/>
                </a:lnTo>
                <a:lnTo>
                  <a:pt x="0" y="99728"/>
                </a:lnTo>
                <a:lnTo>
                  <a:pt x="0" y="0"/>
                </a:lnTo>
                <a:lnTo>
                  <a:pt x="21669" y="0"/>
                </a:lnTo>
                <a:lnTo>
                  <a:pt x="21669" y="99728"/>
                </a:lnTo>
                <a:lnTo>
                  <a:pt x="21756" y="102338"/>
                </a:lnTo>
                <a:lnTo>
                  <a:pt x="22365" y="107038"/>
                </a:lnTo>
                <a:lnTo>
                  <a:pt x="23583" y="111128"/>
                </a:lnTo>
                <a:lnTo>
                  <a:pt x="25498" y="114609"/>
                </a:lnTo>
                <a:lnTo>
                  <a:pt x="26716" y="116088"/>
                </a:lnTo>
                <a:lnTo>
                  <a:pt x="28021" y="117480"/>
                </a:lnTo>
                <a:lnTo>
                  <a:pt x="31328" y="119656"/>
                </a:lnTo>
                <a:lnTo>
                  <a:pt x="35244" y="121048"/>
                </a:lnTo>
                <a:lnTo>
                  <a:pt x="39856" y="121744"/>
                </a:lnTo>
                <a:lnTo>
                  <a:pt x="42467" y="121831"/>
                </a:lnTo>
                <a:lnTo>
                  <a:pt x="207809" y="1218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FF3F0"/>
              </a:solidFill>
            </a:endParaRPr>
          </a:p>
        </p:txBody>
      </p:sp>
      <p:sp>
        <p:nvSpPr>
          <p:cNvPr id="341" name="Google Shape;341;p70"/>
          <p:cNvSpPr txBox="1"/>
          <p:nvPr>
            <p:ph idx="2" type="title"/>
          </p:nvPr>
        </p:nvSpPr>
        <p:spPr>
          <a:xfrm>
            <a:off x="472761" y="3201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1pPr>
            <a:lvl2pPr lvl="1"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2pPr>
            <a:lvl3pPr lvl="2"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3pPr>
            <a:lvl4pPr lvl="3"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4pPr>
            <a:lvl5pPr lvl="4"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5pPr>
            <a:lvl6pPr lvl="5"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6pPr>
            <a:lvl7pPr lvl="6"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7pPr>
            <a:lvl8pPr lvl="7"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8pPr>
            <a:lvl9pPr lvl="8" rt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9pPr>
          </a:lstStyle>
          <a:p/>
        </p:txBody>
      </p:sp>
      <p:sp>
        <p:nvSpPr>
          <p:cNvPr id="342" name="Google Shape;342;p70"/>
          <p:cNvSpPr txBox="1"/>
          <p:nvPr>
            <p:ph idx="3" type="title"/>
          </p:nvPr>
        </p:nvSpPr>
        <p:spPr>
          <a:xfrm>
            <a:off x="547022" y="732515"/>
            <a:ext cx="57717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Google Sans"/>
              <a:buNone/>
              <a:defRPr sz="3000">
                <a:latin typeface="Google Sans"/>
                <a:ea typeface="Google Sans"/>
                <a:cs typeface="Google Sans"/>
                <a:sym typeface="Google Sans"/>
              </a:defRPr>
            </a:lvl1pPr>
            <a:lvl2pPr lvl="1"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9pPr>
          </a:lstStyle>
          <a:p/>
        </p:txBody>
      </p:sp>
      <p:sp>
        <p:nvSpPr>
          <p:cNvPr id="343" name="Google Shape;343;p70"/>
          <p:cNvSpPr txBox="1"/>
          <p:nvPr>
            <p:ph idx="4" type="title"/>
          </p:nvPr>
        </p:nvSpPr>
        <p:spPr>
          <a:xfrm>
            <a:off x="566518" y="2324850"/>
            <a:ext cx="348600" cy="26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44" name="Google Shape;344;p70"/>
          <p:cNvSpPr txBox="1"/>
          <p:nvPr>
            <p:ph idx="5" type="title"/>
          </p:nvPr>
        </p:nvSpPr>
        <p:spPr>
          <a:xfrm>
            <a:off x="549150" y="2782050"/>
            <a:ext cx="1707300" cy="26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45" name="Google Shape;345;p70"/>
          <p:cNvSpPr/>
          <p:nvPr/>
        </p:nvSpPr>
        <p:spPr>
          <a:xfrm>
            <a:off x="590625" y="2363182"/>
            <a:ext cx="307200" cy="30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0"/>
          <p:cNvSpPr txBox="1"/>
          <p:nvPr>
            <p:ph idx="6" type="title"/>
          </p:nvPr>
        </p:nvSpPr>
        <p:spPr>
          <a:xfrm>
            <a:off x="2673118" y="2324850"/>
            <a:ext cx="348600" cy="26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47" name="Google Shape;347;p70"/>
          <p:cNvSpPr txBox="1"/>
          <p:nvPr>
            <p:ph idx="7" type="title"/>
          </p:nvPr>
        </p:nvSpPr>
        <p:spPr>
          <a:xfrm>
            <a:off x="2655750" y="2782050"/>
            <a:ext cx="1707300" cy="26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48" name="Google Shape;348;p70"/>
          <p:cNvSpPr/>
          <p:nvPr/>
        </p:nvSpPr>
        <p:spPr>
          <a:xfrm>
            <a:off x="2697225" y="2363182"/>
            <a:ext cx="307200" cy="30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0"/>
          <p:cNvSpPr txBox="1"/>
          <p:nvPr>
            <p:ph idx="8" type="title"/>
          </p:nvPr>
        </p:nvSpPr>
        <p:spPr>
          <a:xfrm>
            <a:off x="4779717" y="2324850"/>
            <a:ext cx="348600" cy="26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50" name="Google Shape;350;p70"/>
          <p:cNvSpPr txBox="1"/>
          <p:nvPr>
            <p:ph idx="9" type="title"/>
          </p:nvPr>
        </p:nvSpPr>
        <p:spPr>
          <a:xfrm>
            <a:off x="4762350" y="2782050"/>
            <a:ext cx="1707300" cy="26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51" name="Google Shape;351;p70"/>
          <p:cNvSpPr/>
          <p:nvPr/>
        </p:nvSpPr>
        <p:spPr>
          <a:xfrm>
            <a:off x="4803825" y="2363182"/>
            <a:ext cx="307200" cy="30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0"/>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guide id="2" orient="horz" pos="2915">
          <p15:clr>
            <a:srgbClr val="FA7B17"/>
          </p15:clr>
        </p15:guide>
        <p15:guide id="3" pos="405">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353" name="Shape 353"/>
        <p:cNvGrpSpPr/>
        <p:nvPr/>
      </p:nvGrpSpPr>
      <p:grpSpPr>
        <a:xfrm>
          <a:off x="0" y="0"/>
          <a:ext cx="0" cy="0"/>
          <a:chOff x="0" y="0"/>
          <a:chExt cx="0" cy="0"/>
        </a:xfrm>
      </p:grpSpPr>
      <p:sp>
        <p:nvSpPr>
          <p:cNvPr id="354" name="Google Shape;354;p71"/>
          <p:cNvSpPr txBox="1"/>
          <p:nvPr>
            <p:ph type="title"/>
          </p:nvPr>
        </p:nvSpPr>
        <p:spPr>
          <a:xfrm>
            <a:off x="471908" y="744575"/>
            <a:ext cx="8222100" cy="205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355" name="Google Shape;355;p71"/>
          <p:cNvSpPr txBox="1"/>
          <p:nvPr>
            <p:ph idx="1" type="subTitle"/>
          </p:nvPr>
        </p:nvSpPr>
        <p:spPr>
          <a:xfrm>
            <a:off x="471900" y="2834125"/>
            <a:ext cx="8222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6" name="Google Shape;356;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Big Text 1">
  <p:cSld name="CUSTOM_1_3_1">
    <p:bg>
      <p:bgPr>
        <a:solidFill>
          <a:schemeClr val="dk1"/>
        </a:solidFill>
      </p:bgPr>
    </p:bg>
    <p:spTree>
      <p:nvGrpSpPr>
        <p:cNvPr id="357" name="Shape 357"/>
        <p:cNvGrpSpPr/>
        <p:nvPr/>
      </p:nvGrpSpPr>
      <p:grpSpPr>
        <a:xfrm>
          <a:off x="0" y="0"/>
          <a:ext cx="0" cy="0"/>
          <a:chOff x="0" y="0"/>
          <a:chExt cx="0" cy="0"/>
        </a:xfrm>
      </p:grpSpPr>
      <p:sp>
        <p:nvSpPr>
          <p:cNvPr id="358" name="Google Shape;358;p72"/>
          <p:cNvSpPr txBox="1"/>
          <p:nvPr>
            <p:ph idx="1" type="subTitle"/>
          </p:nvPr>
        </p:nvSpPr>
        <p:spPr>
          <a:xfrm>
            <a:off x="512600" y="363000"/>
            <a:ext cx="3154200" cy="393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Google Sans Medium"/>
                <a:ea typeface="Google Sans Medium"/>
                <a:cs typeface="Google Sans Medium"/>
                <a:sym typeface="Google Sans Medium"/>
              </a:defRPr>
            </a:lvl1pPr>
            <a:lvl2pPr lvl="1" rtl="0">
              <a:spcBef>
                <a:spcPts val="1600"/>
              </a:spcBef>
              <a:spcAft>
                <a:spcPts val="0"/>
              </a:spcAft>
              <a:buNone/>
              <a:defRPr>
                <a:solidFill>
                  <a:srgbClr val="FFFFFF"/>
                </a:solidFill>
                <a:latin typeface="Google Sans Medium"/>
                <a:ea typeface="Google Sans Medium"/>
                <a:cs typeface="Google Sans Medium"/>
                <a:sym typeface="Google Sans Medium"/>
              </a:defRPr>
            </a:lvl2pPr>
            <a:lvl3pPr lvl="2" rtl="0">
              <a:spcBef>
                <a:spcPts val="1600"/>
              </a:spcBef>
              <a:spcAft>
                <a:spcPts val="0"/>
              </a:spcAft>
              <a:buNone/>
              <a:defRPr>
                <a:solidFill>
                  <a:srgbClr val="FFFFFF"/>
                </a:solidFill>
                <a:latin typeface="Google Sans Medium"/>
                <a:ea typeface="Google Sans Medium"/>
                <a:cs typeface="Google Sans Medium"/>
                <a:sym typeface="Google Sans Medium"/>
              </a:defRPr>
            </a:lvl3pPr>
            <a:lvl4pPr lvl="3" rtl="0">
              <a:spcBef>
                <a:spcPts val="1600"/>
              </a:spcBef>
              <a:spcAft>
                <a:spcPts val="0"/>
              </a:spcAft>
              <a:buNone/>
              <a:defRPr>
                <a:solidFill>
                  <a:srgbClr val="FFFFFF"/>
                </a:solidFill>
                <a:latin typeface="Google Sans Medium"/>
                <a:ea typeface="Google Sans Medium"/>
                <a:cs typeface="Google Sans Medium"/>
                <a:sym typeface="Google Sans Medium"/>
              </a:defRPr>
            </a:lvl4pPr>
            <a:lvl5pPr lvl="4" rtl="0">
              <a:spcBef>
                <a:spcPts val="1600"/>
              </a:spcBef>
              <a:spcAft>
                <a:spcPts val="0"/>
              </a:spcAft>
              <a:buNone/>
              <a:defRPr>
                <a:solidFill>
                  <a:srgbClr val="FFFFFF"/>
                </a:solidFill>
                <a:latin typeface="Google Sans Medium"/>
                <a:ea typeface="Google Sans Medium"/>
                <a:cs typeface="Google Sans Medium"/>
                <a:sym typeface="Google Sans Medium"/>
              </a:defRPr>
            </a:lvl5pPr>
            <a:lvl6pPr lvl="5" rtl="0">
              <a:spcBef>
                <a:spcPts val="1600"/>
              </a:spcBef>
              <a:spcAft>
                <a:spcPts val="0"/>
              </a:spcAft>
              <a:buNone/>
              <a:defRPr>
                <a:solidFill>
                  <a:srgbClr val="FFFFFF"/>
                </a:solidFill>
                <a:latin typeface="Google Sans Medium"/>
                <a:ea typeface="Google Sans Medium"/>
                <a:cs typeface="Google Sans Medium"/>
                <a:sym typeface="Google Sans Medium"/>
              </a:defRPr>
            </a:lvl6pPr>
            <a:lvl7pPr lvl="6" rtl="0">
              <a:spcBef>
                <a:spcPts val="1600"/>
              </a:spcBef>
              <a:spcAft>
                <a:spcPts val="0"/>
              </a:spcAft>
              <a:buNone/>
              <a:defRPr>
                <a:solidFill>
                  <a:srgbClr val="FFFFFF"/>
                </a:solidFill>
                <a:latin typeface="Google Sans Medium"/>
                <a:ea typeface="Google Sans Medium"/>
                <a:cs typeface="Google Sans Medium"/>
                <a:sym typeface="Google Sans Medium"/>
              </a:defRPr>
            </a:lvl7pPr>
            <a:lvl8pPr lvl="7" rtl="0">
              <a:spcBef>
                <a:spcPts val="1600"/>
              </a:spcBef>
              <a:spcAft>
                <a:spcPts val="0"/>
              </a:spcAft>
              <a:buNone/>
              <a:defRPr>
                <a:solidFill>
                  <a:srgbClr val="FFFFFF"/>
                </a:solidFill>
                <a:latin typeface="Google Sans Medium"/>
                <a:ea typeface="Google Sans Medium"/>
                <a:cs typeface="Google Sans Medium"/>
                <a:sym typeface="Google Sans Medium"/>
              </a:defRPr>
            </a:lvl8pPr>
            <a:lvl9pPr lvl="8" rtl="0">
              <a:spcBef>
                <a:spcPts val="1600"/>
              </a:spcBef>
              <a:spcAft>
                <a:spcPts val="1600"/>
              </a:spcAft>
              <a:buNone/>
              <a:defRPr>
                <a:solidFill>
                  <a:srgbClr val="FFFFFF"/>
                </a:solidFill>
                <a:latin typeface="Google Sans Medium"/>
                <a:ea typeface="Google Sans Medium"/>
                <a:cs typeface="Google Sans Medium"/>
                <a:sym typeface="Google Sans Medium"/>
              </a:defRPr>
            </a:lvl9pPr>
          </a:lstStyle>
          <a:p/>
        </p:txBody>
      </p:sp>
      <p:sp>
        <p:nvSpPr>
          <p:cNvPr id="359" name="Google Shape;359;p72"/>
          <p:cNvSpPr txBox="1"/>
          <p:nvPr/>
        </p:nvSpPr>
        <p:spPr>
          <a:xfrm>
            <a:off x="7291550" y="4759871"/>
            <a:ext cx="1716000" cy="32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5F6368"/>
                </a:solidFill>
                <a:latin typeface="Google Sans"/>
                <a:ea typeface="Google Sans"/>
                <a:cs typeface="Google Sans"/>
                <a:sym typeface="Google Sans"/>
              </a:rPr>
              <a:t>google_logo Design </a:t>
            </a:r>
            <a:endParaRPr sz="1000">
              <a:solidFill>
                <a:srgbClr val="5F6368"/>
              </a:solidFill>
              <a:latin typeface="Google Sans"/>
              <a:ea typeface="Google Sans"/>
              <a:cs typeface="Google Sans"/>
              <a:sym typeface="Google Sans"/>
            </a:endParaRPr>
          </a:p>
        </p:txBody>
      </p:sp>
      <p:sp>
        <p:nvSpPr>
          <p:cNvPr id="360" name="Google Shape;360;p72"/>
          <p:cNvSpPr txBox="1"/>
          <p:nvPr>
            <p:ph idx="2" type="body"/>
          </p:nvPr>
        </p:nvSpPr>
        <p:spPr>
          <a:xfrm>
            <a:off x="144400" y="666750"/>
            <a:ext cx="7287300" cy="3946200"/>
          </a:xfrm>
          <a:prstGeom prst="rect">
            <a:avLst/>
          </a:prstGeom>
        </p:spPr>
        <p:txBody>
          <a:bodyPr anchorCtr="0" anchor="b" bIns="91425" lIns="91425" spcFirstLastPara="1" rIns="91425" wrap="square" tIns="91425">
            <a:noAutofit/>
          </a:bodyPr>
          <a:lstStyle>
            <a:lvl1pPr indent="-419100" lvl="0" marL="457200" rtl="0">
              <a:spcBef>
                <a:spcPts val="0"/>
              </a:spcBef>
              <a:spcAft>
                <a:spcPts val="0"/>
              </a:spcAft>
              <a:buClr>
                <a:srgbClr val="FFFFFF"/>
              </a:buClr>
              <a:buSzPts val="3000"/>
              <a:buFont typeface="Google Sans"/>
              <a:buChar char="●"/>
              <a:defRPr sz="3000">
                <a:solidFill>
                  <a:srgbClr val="FFFFFF"/>
                </a:solidFill>
                <a:latin typeface="Google Sans"/>
                <a:ea typeface="Google Sans"/>
                <a:cs typeface="Google Sans"/>
                <a:sym typeface="Google Sans"/>
              </a:defRPr>
            </a:lvl1pPr>
            <a:lvl2pPr indent="-368300" lvl="1" marL="9144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2pPr>
            <a:lvl3pPr indent="-368300" lvl="2" marL="13716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3pPr>
            <a:lvl4pPr indent="-368300" lvl="3" marL="18288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4pPr>
            <a:lvl5pPr indent="-368300" lvl="4" marL="22860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5pPr>
            <a:lvl6pPr indent="-368300" lvl="5" marL="27432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6pPr>
            <a:lvl7pPr indent="-368300" lvl="6" marL="32004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7pPr>
            <a:lvl8pPr indent="-368300" lvl="7" marL="3657600" rtl="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8pPr>
            <a:lvl9pPr indent="-368300" lvl="8" marL="4114800" rtl="0">
              <a:spcBef>
                <a:spcPts val="1600"/>
              </a:spcBef>
              <a:spcAft>
                <a:spcPts val="160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9pPr>
          </a:lstStyle>
          <a:p/>
        </p:txBody>
      </p:sp>
      <p:sp>
        <p:nvSpPr>
          <p:cNvPr id="361" name="Google Shape;361;p72"/>
          <p:cNvSpPr txBox="1"/>
          <p:nvPr>
            <p:ph idx="12" type="sldNum"/>
          </p:nvPr>
        </p:nvSpPr>
        <p:spPr>
          <a:xfrm>
            <a:off x="144409" y="4739965"/>
            <a:ext cx="548700" cy="393600"/>
          </a:xfrm>
          <a:prstGeom prst="rect">
            <a:avLst/>
          </a:prstGeom>
        </p:spPr>
        <p:txBody>
          <a:bodyPr anchorCtr="0" anchor="t" bIns="91425" lIns="91425" spcFirstLastPara="1" rIns="91425" wrap="square" tIns="91425">
            <a:noAutofit/>
          </a:bodyPr>
          <a:lstStyle>
            <a:lvl1pPr lvl="0" rtl="0" algn="l">
              <a:buNone/>
              <a:defRPr b="1" sz="1200">
                <a:solidFill>
                  <a:srgbClr val="5F6368"/>
                </a:solidFill>
                <a:latin typeface="Google Sans"/>
                <a:ea typeface="Google Sans"/>
                <a:cs typeface="Google Sans"/>
                <a:sym typeface="Google Sans"/>
              </a:defRPr>
            </a:lvl1pPr>
            <a:lvl2pPr lvl="1" rtl="0" algn="l">
              <a:buNone/>
              <a:defRPr b="1" sz="1200">
                <a:solidFill>
                  <a:srgbClr val="5F6368"/>
                </a:solidFill>
                <a:latin typeface="Google Sans"/>
                <a:ea typeface="Google Sans"/>
                <a:cs typeface="Google Sans"/>
                <a:sym typeface="Google Sans"/>
              </a:defRPr>
            </a:lvl2pPr>
            <a:lvl3pPr lvl="2" rtl="0" algn="l">
              <a:buNone/>
              <a:defRPr b="1" sz="1200">
                <a:solidFill>
                  <a:srgbClr val="5F6368"/>
                </a:solidFill>
                <a:latin typeface="Google Sans"/>
                <a:ea typeface="Google Sans"/>
                <a:cs typeface="Google Sans"/>
                <a:sym typeface="Google Sans"/>
              </a:defRPr>
            </a:lvl3pPr>
            <a:lvl4pPr lvl="3" rtl="0" algn="l">
              <a:buNone/>
              <a:defRPr b="1" sz="1200">
                <a:solidFill>
                  <a:srgbClr val="5F6368"/>
                </a:solidFill>
                <a:latin typeface="Google Sans"/>
                <a:ea typeface="Google Sans"/>
                <a:cs typeface="Google Sans"/>
                <a:sym typeface="Google Sans"/>
              </a:defRPr>
            </a:lvl4pPr>
            <a:lvl5pPr lvl="4" rtl="0" algn="l">
              <a:buNone/>
              <a:defRPr b="1" sz="1200">
                <a:solidFill>
                  <a:srgbClr val="5F6368"/>
                </a:solidFill>
                <a:latin typeface="Google Sans"/>
                <a:ea typeface="Google Sans"/>
                <a:cs typeface="Google Sans"/>
                <a:sym typeface="Google Sans"/>
              </a:defRPr>
            </a:lvl5pPr>
            <a:lvl6pPr lvl="5" rtl="0" algn="l">
              <a:buNone/>
              <a:defRPr b="1" sz="1200">
                <a:solidFill>
                  <a:srgbClr val="5F6368"/>
                </a:solidFill>
                <a:latin typeface="Google Sans"/>
                <a:ea typeface="Google Sans"/>
                <a:cs typeface="Google Sans"/>
                <a:sym typeface="Google Sans"/>
              </a:defRPr>
            </a:lvl6pPr>
            <a:lvl7pPr lvl="6" rtl="0" algn="l">
              <a:buNone/>
              <a:defRPr b="1" sz="1200">
                <a:solidFill>
                  <a:srgbClr val="5F6368"/>
                </a:solidFill>
                <a:latin typeface="Google Sans"/>
                <a:ea typeface="Google Sans"/>
                <a:cs typeface="Google Sans"/>
                <a:sym typeface="Google Sans"/>
              </a:defRPr>
            </a:lvl7pPr>
            <a:lvl8pPr lvl="7" rtl="0" algn="l">
              <a:buNone/>
              <a:defRPr b="1" sz="1200">
                <a:solidFill>
                  <a:srgbClr val="5F6368"/>
                </a:solidFill>
                <a:latin typeface="Google Sans"/>
                <a:ea typeface="Google Sans"/>
                <a:cs typeface="Google Sans"/>
                <a:sym typeface="Google Sans"/>
              </a:defRPr>
            </a:lvl8pPr>
            <a:lvl9pPr lvl="8" rtl="0" algn="l">
              <a:buNone/>
              <a:defRPr b="1" sz="1200">
                <a:solidFill>
                  <a:srgbClr val="5F6368"/>
                </a:solidFill>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
        <p:nvSpPr>
          <p:cNvPr id="362" name="Google Shape;362;p72"/>
          <p:cNvSpPr txBox="1"/>
          <p:nvPr>
            <p:ph type="title"/>
          </p:nvPr>
        </p:nvSpPr>
        <p:spPr>
          <a:xfrm>
            <a:off x="186800" y="125326"/>
            <a:ext cx="2854800" cy="31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5F6368"/>
                </a:solidFill>
                <a:latin typeface="Google Sans Medium"/>
                <a:ea typeface="Google Sans Medium"/>
                <a:cs typeface="Google Sans Medium"/>
                <a:sym typeface="Google Sans Medium"/>
              </a:defRPr>
            </a:lvl1pPr>
            <a:lvl2pPr lvl="1" rtl="0">
              <a:spcBef>
                <a:spcPts val="0"/>
              </a:spcBef>
              <a:spcAft>
                <a:spcPts val="0"/>
              </a:spcAft>
              <a:buNone/>
              <a:defRPr>
                <a:solidFill>
                  <a:srgbClr val="5F6368"/>
                </a:solidFill>
                <a:latin typeface="Google Sans Medium"/>
                <a:ea typeface="Google Sans Medium"/>
                <a:cs typeface="Google Sans Medium"/>
                <a:sym typeface="Google Sans Medium"/>
              </a:defRPr>
            </a:lvl2pPr>
            <a:lvl3pPr lvl="2" rtl="0">
              <a:spcBef>
                <a:spcPts val="0"/>
              </a:spcBef>
              <a:spcAft>
                <a:spcPts val="0"/>
              </a:spcAft>
              <a:buNone/>
              <a:defRPr>
                <a:solidFill>
                  <a:srgbClr val="5F6368"/>
                </a:solidFill>
                <a:latin typeface="Google Sans Medium"/>
                <a:ea typeface="Google Sans Medium"/>
                <a:cs typeface="Google Sans Medium"/>
                <a:sym typeface="Google Sans Medium"/>
              </a:defRPr>
            </a:lvl3pPr>
            <a:lvl4pPr lvl="3" rtl="0">
              <a:spcBef>
                <a:spcPts val="0"/>
              </a:spcBef>
              <a:spcAft>
                <a:spcPts val="0"/>
              </a:spcAft>
              <a:buNone/>
              <a:defRPr>
                <a:solidFill>
                  <a:srgbClr val="5F6368"/>
                </a:solidFill>
                <a:latin typeface="Google Sans Medium"/>
                <a:ea typeface="Google Sans Medium"/>
                <a:cs typeface="Google Sans Medium"/>
                <a:sym typeface="Google Sans Medium"/>
              </a:defRPr>
            </a:lvl4pPr>
            <a:lvl5pPr lvl="4" rtl="0">
              <a:spcBef>
                <a:spcPts val="0"/>
              </a:spcBef>
              <a:spcAft>
                <a:spcPts val="0"/>
              </a:spcAft>
              <a:buNone/>
              <a:defRPr>
                <a:solidFill>
                  <a:srgbClr val="5F6368"/>
                </a:solidFill>
                <a:latin typeface="Google Sans Medium"/>
                <a:ea typeface="Google Sans Medium"/>
                <a:cs typeface="Google Sans Medium"/>
                <a:sym typeface="Google Sans Medium"/>
              </a:defRPr>
            </a:lvl5pPr>
            <a:lvl6pPr lvl="5" rtl="0">
              <a:spcBef>
                <a:spcPts val="0"/>
              </a:spcBef>
              <a:spcAft>
                <a:spcPts val="0"/>
              </a:spcAft>
              <a:buNone/>
              <a:defRPr>
                <a:solidFill>
                  <a:srgbClr val="5F6368"/>
                </a:solidFill>
                <a:latin typeface="Google Sans Medium"/>
                <a:ea typeface="Google Sans Medium"/>
                <a:cs typeface="Google Sans Medium"/>
                <a:sym typeface="Google Sans Medium"/>
              </a:defRPr>
            </a:lvl6pPr>
            <a:lvl7pPr lvl="6" rtl="0">
              <a:spcBef>
                <a:spcPts val="0"/>
              </a:spcBef>
              <a:spcAft>
                <a:spcPts val="0"/>
              </a:spcAft>
              <a:buNone/>
              <a:defRPr>
                <a:solidFill>
                  <a:srgbClr val="5F6368"/>
                </a:solidFill>
                <a:latin typeface="Google Sans Medium"/>
                <a:ea typeface="Google Sans Medium"/>
                <a:cs typeface="Google Sans Medium"/>
                <a:sym typeface="Google Sans Medium"/>
              </a:defRPr>
            </a:lvl7pPr>
            <a:lvl8pPr lvl="7" rtl="0">
              <a:spcBef>
                <a:spcPts val="0"/>
              </a:spcBef>
              <a:spcAft>
                <a:spcPts val="0"/>
              </a:spcAft>
              <a:buNone/>
              <a:defRPr>
                <a:solidFill>
                  <a:srgbClr val="5F6368"/>
                </a:solidFill>
                <a:latin typeface="Google Sans Medium"/>
                <a:ea typeface="Google Sans Medium"/>
                <a:cs typeface="Google Sans Medium"/>
                <a:sym typeface="Google Sans Medium"/>
              </a:defRPr>
            </a:lvl8pPr>
            <a:lvl9pPr lvl="8" rtl="0">
              <a:spcBef>
                <a:spcPts val="0"/>
              </a:spcBef>
              <a:spcAft>
                <a:spcPts val="0"/>
              </a:spcAft>
              <a:buNone/>
              <a:defRPr>
                <a:solidFill>
                  <a:srgbClr val="5F6368"/>
                </a:solidFill>
                <a:latin typeface="Google Sans Medium"/>
                <a:ea typeface="Google Sans Medium"/>
                <a:cs typeface="Google Sans Medium"/>
                <a:sym typeface="Google Sans Medium"/>
              </a:defRPr>
            </a:lvl9pPr>
          </a:lstStyle>
          <a:p/>
        </p:txBody>
      </p:sp>
      <p:sp>
        <p:nvSpPr>
          <p:cNvPr id="363" name="Google Shape;363;p72"/>
          <p:cNvSpPr/>
          <p:nvPr/>
        </p:nvSpPr>
        <p:spPr>
          <a:xfrm>
            <a:off x="295489" y="479931"/>
            <a:ext cx="196727" cy="160364"/>
          </a:xfrm>
          <a:custGeom>
            <a:rect b="b" l="l" r="r" t="t"/>
            <a:pathLst>
              <a:path extrusionOk="0" h="204938" w="251408">
                <a:moveTo>
                  <a:pt x="207809" y="121831"/>
                </a:moveTo>
                <a:lnTo>
                  <a:pt x="152115" y="75797"/>
                </a:lnTo>
                <a:lnTo>
                  <a:pt x="166735" y="59262"/>
                </a:lnTo>
                <a:lnTo>
                  <a:pt x="251407" y="132448"/>
                </a:lnTo>
                <a:lnTo>
                  <a:pt x="166909" y="204938"/>
                </a:lnTo>
                <a:lnTo>
                  <a:pt x="152115" y="189883"/>
                </a:lnTo>
                <a:lnTo>
                  <a:pt x="208766" y="142369"/>
                </a:lnTo>
                <a:lnTo>
                  <a:pt x="42467" y="142369"/>
                </a:lnTo>
                <a:lnTo>
                  <a:pt x="37420" y="142282"/>
                </a:lnTo>
                <a:lnTo>
                  <a:pt x="28195" y="140976"/>
                </a:lnTo>
                <a:lnTo>
                  <a:pt x="22191" y="139062"/>
                </a:lnTo>
                <a:lnTo>
                  <a:pt x="18536" y="137408"/>
                </a:lnTo>
                <a:lnTo>
                  <a:pt x="15229" y="135407"/>
                </a:lnTo>
                <a:lnTo>
                  <a:pt x="12183" y="133057"/>
                </a:lnTo>
                <a:lnTo>
                  <a:pt x="10791" y="131752"/>
                </a:lnTo>
                <a:lnTo>
                  <a:pt x="9485" y="130360"/>
                </a:lnTo>
                <a:lnTo>
                  <a:pt x="7136" y="127401"/>
                </a:lnTo>
                <a:lnTo>
                  <a:pt x="5047" y="124094"/>
                </a:lnTo>
                <a:lnTo>
                  <a:pt x="3394" y="120439"/>
                </a:lnTo>
                <a:lnTo>
                  <a:pt x="1479" y="114347"/>
                </a:lnTo>
                <a:lnTo>
                  <a:pt x="87" y="104949"/>
                </a:lnTo>
                <a:lnTo>
                  <a:pt x="0" y="99728"/>
                </a:lnTo>
                <a:lnTo>
                  <a:pt x="0" y="0"/>
                </a:lnTo>
                <a:lnTo>
                  <a:pt x="21669" y="0"/>
                </a:lnTo>
                <a:lnTo>
                  <a:pt x="21669" y="99728"/>
                </a:lnTo>
                <a:lnTo>
                  <a:pt x="21756" y="102338"/>
                </a:lnTo>
                <a:lnTo>
                  <a:pt x="22365" y="107038"/>
                </a:lnTo>
                <a:lnTo>
                  <a:pt x="23583" y="111128"/>
                </a:lnTo>
                <a:lnTo>
                  <a:pt x="25498" y="114609"/>
                </a:lnTo>
                <a:lnTo>
                  <a:pt x="26716" y="116088"/>
                </a:lnTo>
                <a:lnTo>
                  <a:pt x="28021" y="117480"/>
                </a:lnTo>
                <a:lnTo>
                  <a:pt x="31328" y="119656"/>
                </a:lnTo>
                <a:lnTo>
                  <a:pt x="35244" y="121048"/>
                </a:lnTo>
                <a:lnTo>
                  <a:pt x="39856" y="121744"/>
                </a:lnTo>
                <a:lnTo>
                  <a:pt x="42467" y="121831"/>
                </a:lnTo>
                <a:lnTo>
                  <a:pt x="207809" y="12183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FF3F0"/>
              </a:solidFill>
            </a:endParaRPr>
          </a:p>
        </p:txBody>
      </p:sp>
      <p:sp>
        <p:nvSpPr>
          <p:cNvPr id="364" name="Google Shape;364;p72"/>
          <p:cNvSpPr txBox="1"/>
          <p:nvPr/>
        </p:nvSpPr>
        <p:spPr>
          <a:xfrm>
            <a:off x="6891900" y="186907"/>
            <a:ext cx="20997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646464"/>
                </a:solidFill>
                <a:latin typeface="Google Sans"/>
                <a:ea typeface="Google Sans"/>
                <a:cs typeface="Google Sans"/>
                <a:sym typeface="Google Sans"/>
              </a:rPr>
              <a:t>Confidential + Proprietary</a:t>
            </a:r>
            <a:endParaRPr sz="800">
              <a:solidFill>
                <a:srgbClr val="646464"/>
              </a:solidFill>
              <a:latin typeface="Google Sans"/>
              <a:ea typeface="Google Sans"/>
              <a:cs typeface="Google Sans"/>
              <a:sym typeface="Google San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Title: Black Text 1">
  <p:cSld name="TITLE_6_2">
    <p:bg>
      <p:bgPr>
        <a:solidFill>
          <a:srgbClr val="1DE9B6"/>
        </a:solidFill>
      </p:bgPr>
    </p:bg>
    <p:spTree>
      <p:nvGrpSpPr>
        <p:cNvPr id="365" name="Shape 365"/>
        <p:cNvGrpSpPr/>
        <p:nvPr/>
      </p:nvGrpSpPr>
      <p:grpSpPr>
        <a:xfrm>
          <a:off x="0" y="0"/>
          <a:ext cx="0" cy="0"/>
          <a:chOff x="0" y="0"/>
          <a:chExt cx="0" cy="0"/>
        </a:xfrm>
      </p:grpSpPr>
      <p:sp>
        <p:nvSpPr>
          <p:cNvPr id="366" name="Google Shape;366;p73"/>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Font typeface="Google Sans"/>
              <a:buNone/>
              <a:defRPr sz="7200">
                <a:latin typeface="Google Sans"/>
                <a:ea typeface="Google Sans"/>
                <a:cs typeface="Google Sans"/>
                <a:sym typeface="Google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7" name="Google Shape;367;p73"/>
          <p:cNvSpPr txBox="1"/>
          <p:nvPr>
            <p:ph idx="2" type="title"/>
          </p:nvPr>
        </p:nvSpPr>
        <p:spPr>
          <a:xfrm>
            <a:off x="74394" y="91550"/>
            <a:ext cx="3670500" cy="26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rtl="0">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rtl="0">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rtl="0">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rtl="0">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rtl="0">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rtl="0">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rtl="0">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rtl="0">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368" name="Google Shape;368;p73"/>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9" name="Shape 369"/>
        <p:cNvGrpSpPr/>
        <p:nvPr/>
      </p:nvGrpSpPr>
      <p:grpSpPr>
        <a:xfrm>
          <a:off x="0" y="0"/>
          <a:ext cx="0" cy="0"/>
          <a:chOff x="0" y="0"/>
          <a:chExt cx="0" cy="0"/>
        </a:xfrm>
      </p:grpSpPr>
      <p:sp>
        <p:nvSpPr>
          <p:cNvPr id="370" name="Google Shape;370;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title">
  <p:cSld name="BLANK_5_1_2_1_2">
    <p:bg>
      <p:bgPr>
        <a:solidFill>
          <a:srgbClr val="FFFFFF"/>
        </a:solidFill>
      </p:bgPr>
    </p:bg>
    <p:spTree>
      <p:nvGrpSpPr>
        <p:cNvPr id="371" name="Shape 371"/>
        <p:cNvGrpSpPr/>
        <p:nvPr/>
      </p:nvGrpSpPr>
      <p:grpSpPr>
        <a:xfrm>
          <a:off x="0" y="0"/>
          <a:ext cx="0" cy="0"/>
          <a:chOff x="0" y="0"/>
          <a:chExt cx="0" cy="0"/>
        </a:xfrm>
      </p:grpSpPr>
      <p:sp>
        <p:nvSpPr>
          <p:cNvPr id="372" name="Google Shape;372;p75"/>
          <p:cNvSpPr txBox="1"/>
          <p:nvPr>
            <p:ph type="title"/>
          </p:nvPr>
        </p:nvSpPr>
        <p:spPr>
          <a:xfrm>
            <a:off x="377575" y="742925"/>
            <a:ext cx="5541000" cy="1255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b="1" sz="3000">
                <a:solidFill>
                  <a:srgbClr val="000000"/>
                </a:solidFill>
              </a:defRPr>
            </a:lvl1pPr>
            <a:lvl2pPr lvl="1" rtl="0">
              <a:spcBef>
                <a:spcPts val="0"/>
              </a:spcBef>
              <a:spcAft>
                <a:spcPts val="0"/>
              </a:spcAft>
              <a:buNone/>
              <a:defRPr sz="3000">
                <a:solidFill>
                  <a:srgbClr val="000000"/>
                </a:solidFill>
              </a:defRPr>
            </a:lvl2pPr>
            <a:lvl3pPr lvl="2" rtl="0">
              <a:spcBef>
                <a:spcPts val="0"/>
              </a:spcBef>
              <a:spcAft>
                <a:spcPts val="0"/>
              </a:spcAft>
              <a:buNone/>
              <a:defRPr sz="3000">
                <a:solidFill>
                  <a:srgbClr val="000000"/>
                </a:solidFill>
              </a:defRPr>
            </a:lvl3pPr>
            <a:lvl4pPr lvl="3" rtl="0">
              <a:spcBef>
                <a:spcPts val="0"/>
              </a:spcBef>
              <a:spcAft>
                <a:spcPts val="0"/>
              </a:spcAft>
              <a:buNone/>
              <a:defRPr sz="3000">
                <a:solidFill>
                  <a:srgbClr val="000000"/>
                </a:solidFill>
              </a:defRPr>
            </a:lvl4pPr>
            <a:lvl5pPr lvl="4" rtl="0">
              <a:spcBef>
                <a:spcPts val="0"/>
              </a:spcBef>
              <a:spcAft>
                <a:spcPts val="0"/>
              </a:spcAft>
              <a:buNone/>
              <a:defRPr sz="3000">
                <a:solidFill>
                  <a:srgbClr val="000000"/>
                </a:solidFill>
              </a:defRPr>
            </a:lvl5pPr>
            <a:lvl6pPr lvl="5" rtl="0">
              <a:spcBef>
                <a:spcPts val="0"/>
              </a:spcBef>
              <a:spcAft>
                <a:spcPts val="0"/>
              </a:spcAft>
              <a:buNone/>
              <a:defRPr sz="3000">
                <a:solidFill>
                  <a:srgbClr val="000000"/>
                </a:solidFill>
              </a:defRPr>
            </a:lvl6pPr>
            <a:lvl7pPr lvl="6" rtl="0">
              <a:spcBef>
                <a:spcPts val="0"/>
              </a:spcBef>
              <a:spcAft>
                <a:spcPts val="0"/>
              </a:spcAft>
              <a:buNone/>
              <a:defRPr sz="3000">
                <a:solidFill>
                  <a:srgbClr val="000000"/>
                </a:solidFill>
              </a:defRPr>
            </a:lvl7pPr>
            <a:lvl8pPr lvl="7" rtl="0">
              <a:spcBef>
                <a:spcPts val="0"/>
              </a:spcBef>
              <a:spcAft>
                <a:spcPts val="0"/>
              </a:spcAft>
              <a:buNone/>
              <a:defRPr sz="3000">
                <a:solidFill>
                  <a:srgbClr val="000000"/>
                </a:solidFill>
              </a:defRPr>
            </a:lvl8pPr>
            <a:lvl9pPr lvl="8" rtl="0">
              <a:spcBef>
                <a:spcPts val="0"/>
              </a:spcBef>
              <a:spcAft>
                <a:spcPts val="0"/>
              </a:spcAft>
              <a:buNone/>
              <a:defRPr sz="3000">
                <a:solidFill>
                  <a:srgbClr val="000000"/>
                </a:solidFill>
              </a:defRPr>
            </a:lvl9pPr>
          </a:lstStyle>
          <a:p/>
        </p:txBody>
      </p:sp>
      <p:sp>
        <p:nvSpPr>
          <p:cNvPr id="373" name="Google Shape;373;p75"/>
          <p:cNvSpPr txBox="1"/>
          <p:nvPr>
            <p:ph idx="1" type="subTitle"/>
          </p:nvPr>
        </p:nvSpPr>
        <p:spPr>
          <a:xfrm>
            <a:off x="377575" y="1834750"/>
            <a:ext cx="3984300" cy="2116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74" name="Google Shape;374;p75"/>
          <p:cNvCxnSpPr/>
          <p:nvPr/>
        </p:nvCxnSpPr>
        <p:spPr>
          <a:xfrm>
            <a:off x="499275" y="1609425"/>
            <a:ext cx="585000" cy="0"/>
          </a:xfrm>
          <a:prstGeom prst="straightConnector1">
            <a:avLst/>
          </a:prstGeom>
          <a:noFill/>
          <a:ln cap="flat" cmpd="sng" w="9525">
            <a:solidFill>
              <a:srgbClr val="B7B7B7"/>
            </a:solidFill>
            <a:prstDash val="solid"/>
            <a:round/>
            <a:headEnd len="med" w="med" type="none"/>
            <a:tailEnd len="med" w="med" type="none"/>
          </a:ln>
        </p:spPr>
      </p:cxnSp>
      <p:pic>
        <p:nvPicPr>
          <p:cNvPr id="375" name="Google Shape;375;p75"/>
          <p:cNvPicPr preferRelativeResize="0"/>
          <p:nvPr/>
        </p:nvPicPr>
        <p:blipFill>
          <a:blip r:embed="rId2">
            <a:alphaModFix amt="20000"/>
          </a:blip>
          <a:stretch>
            <a:fillRect/>
          </a:stretch>
        </p:blipFill>
        <p:spPr>
          <a:xfrm>
            <a:off x="8317224" y="4652552"/>
            <a:ext cx="446125" cy="1451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76" name="Shape 376"/>
        <p:cNvGrpSpPr/>
        <p:nvPr/>
      </p:nvGrpSpPr>
      <p:grpSpPr>
        <a:xfrm>
          <a:off x="0" y="0"/>
          <a:ext cx="0" cy="0"/>
          <a:chOff x="0" y="0"/>
          <a:chExt cx="0" cy="0"/>
        </a:xfrm>
      </p:grpSpPr>
      <p:sp>
        <p:nvSpPr>
          <p:cNvPr id="377" name="Google Shape;37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9" name="Google Shape;37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380" name="Shape 380"/>
        <p:cNvGrpSpPr/>
        <p:nvPr/>
      </p:nvGrpSpPr>
      <p:grpSpPr>
        <a:xfrm>
          <a:off x="0" y="0"/>
          <a:ext cx="0" cy="0"/>
          <a:chOff x="0" y="0"/>
          <a:chExt cx="0" cy="0"/>
        </a:xfrm>
      </p:grpSpPr>
      <p:sp>
        <p:nvSpPr>
          <p:cNvPr id="381" name="Google Shape;381;p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2" name="Google Shape;382;p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3" name="Google Shape;383;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ith title">
  <p:cSld name="CUSTOM_2_1">
    <p:bg>
      <p:bgPr>
        <a:solidFill>
          <a:srgbClr val="FFFFFF"/>
        </a:solidFill>
      </p:bgPr>
    </p:bg>
    <p:spTree>
      <p:nvGrpSpPr>
        <p:cNvPr id="384" name="Shape 384"/>
        <p:cNvGrpSpPr/>
        <p:nvPr/>
      </p:nvGrpSpPr>
      <p:grpSpPr>
        <a:xfrm>
          <a:off x="0" y="0"/>
          <a:ext cx="0" cy="0"/>
          <a:chOff x="0" y="0"/>
          <a:chExt cx="0" cy="0"/>
        </a:xfrm>
      </p:grpSpPr>
      <p:sp>
        <p:nvSpPr>
          <p:cNvPr id="385" name="Google Shape;385;p78"/>
          <p:cNvSpPr txBox="1"/>
          <p:nvPr>
            <p:ph type="title"/>
          </p:nvPr>
        </p:nvSpPr>
        <p:spPr>
          <a:xfrm>
            <a:off x="377575" y="285725"/>
            <a:ext cx="7519500" cy="760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b="1" sz="1800">
                <a:solidFill>
                  <a:srgbClr val="B7B7B7"/>
                </a:solidFill>
              </a:defRPr>
            </a:lvl1pPr>
            <a:lvl2pPr lvl="1" rtl="0">
              <a:spcBef>
                <a:spcPts val="0"/>
              </a:spcBef>
              <a:spcAft>
                <a:spcPts val="0"/>
              </a:spcAft>
              <a:buNone/>
              <a:defRPr sz="1800">
                <a:solidFill>
                  <a:srgbClr val="999999"/>
                </a:solidFill>
              </a:defRPr>
            </a:lvl2pPr>
            <a:lvl3pPr lvl="2" rtl="0">
              <a:spcBef>
                <a:spcPts val="0"/>
              </a:spcBef>
              <a:spcAft>
                <a:spcPts val="0"/>
              </a:spcAft>
              <a:buNone/>
              <a:defRPr sz="1800">
                <a:solidFill>
                  <a:srgbClr val="999999"/>
                </a:solidFill>
              </a:defRPr>
            </a:lvl3pPr>
            <a:lvl4pPr lvl="3" rtl="0">
              <a:spcBef>
                <a:spcPts val="0"/>
              </a:spcBef>
              <a:spcAft>
                <a:spcPts val="0"/>
              </a:spcAft>
              <a:buNone/>
              <a:defRPr sz="1800">
                <a:solidFill>
                  <a:srgbClr val="999999"/>
                </a:solidFill>
              </a:defRPr>
            </a:lvl4pPr>
            <a:lvl5pPr lvl="4" rtl="0">
              <a:spcBef>
                <a:spcPts val="0"/>
              </a:spcBef>
              <a:spcAft>
                <a:spcPts val="0"/>
              </a:spcAft>
              <a:buNone/>
              <a:defRPr sz="1800">
                <a:solidFill>
                  <a:srgbClr val="999999"/>
                </a:solidFill>
              </a:defRPr>
            </a:lvl5pPr>
            <a:lvl6pPr lvl="5" rtl="0">
              <a:spcBef>
                <a:spcPts val="0"/>
              </a:spcBef>
              <a:spcAft>
                <a:spcPts val="0"/>
              </a:spcAft>
              <a:buNone/>
              <a:defRPr sz="1800">
                <a:solidFill>
                  <a:srgbClr val="999999"/>
                </a:solidFill>
              </a:defRPr>
            </a:lvl6pPr>
            <a:lvl7pPr lvl="6" rtl="0">
              <a:spcBef>
                <a:spcPts val="0"/>
              </a:spcBef>
              <a:spcAft>
                <a:spcPts val="0"/>
              </a:spcAft>
              <a:buNone/>
              <a:defRPr sz="1800">
                <a:solidFill>
                  <a:srgbClr val="999999"/>
                </a:solidFill>
              </a:defRPr>
            </a:lvl7pPr>
            <a:lvl8pPr lvl="7" rtl="0">
              <a:spcBef>
                <a:spcPts val="0"/>
              </a:spcBef>
              <a:spcAft>
                <a:spcPts val="0"/>
              </a:spcAft>
              <a:buNone/>
              <a:defRPr sz="1800">
                <a:solidFill>
                  <a:srgbClr val="999999"/>
                </a:solidFill>
              </a:defRPr>
            </a:lvl8pPr>
            <a:lvl9pPr lvl="8" rtl="0">
              <a:spcBef>
                <a:spcPts val="0"/>
              </a:spcBef>
              <a:spcAft>
                <a:spcPts val="0"/>
              </a:spcAft>
              <a:buNone/>
              <a:defRPr sz="1800">
                <a:solidFill>
                  <a:srgbClr val="999999"/>
                </a:solidFill>
              </a:defRPr>
            </a:lvl9pPr>
          </a:lstStyle>
          <a:p/>
        </p:txBody>
      </p:sp>
      <p:pic>
        <p:nvPicPr>
          <p:cNvPr id="386" name="Google Shape;386;p78"/>
          <p:cNvPicPr preferRelativeResize="0"/>
          <p:nvPr/>
        </p:nvPicPr>
        <p:blipFill>
          <a:blip r:embed="rId2">
            <a:alphaModFix amt="20000"/>
          </a:blip>
          <a:stretch>
            <a:fillRect/>
          </a:stretch>
        </p:blipFill>
        <p:spPr>
          <a:xfrm>
            <a:off x="488699" y="4652552"/>
            <a:ext cx="446125" cy="1451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87" name="Shape 387"/>
        <p:cNvGrpSpPr/>
        <p:nvPr/>
      </p:nvGrpSpPr>
      <p:grpSpPr>
        <a:xfrm>
          <a:off x="0" y="0"/>
          <a:ext cx="0" cy="0"/>
          <a:chOff x="0" y="0"/>
          <a:chExt cx="0" cy="0"/>
        </a:xfrm>
      </p:grpSpPr>
      <p:sp>
        <p:nvSpPr>
          <p:cNvPr id="388" name="Google Shape;388;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79"/>
          <p:cNvSpPr/>
          <p:nvPr/>
        </p:nvSpPr>
        <p:spPr>
          <a:xfrm>
            <a:off x="241450" y="4077968"/>
            <a:ext cx="8526300" cy="857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9"/>
          <p:cNvSpPr/>
          <p:nvPr/>
        </p:nvSpPr>
        <p:spPr>
          <a:xfrm>
            <a:off x="241450" y="2846757"/>
            <a:ext cx="8526300" cy="118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9"/>
          <p:cNvSpPr/>
          <p:nvPr/>
        </p:nvSpPr>
        <p:spPr>
          <a:xfrm>
            <a:off x="241450" y="1386655"/>
            <a:ext cx="8526300" cy="1409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9"/>
          <p:cNvSpPr/>
          <p:nvPr/>
        </p:nvSpPr>
        <p:spPr>
          <a:xfrm>
            <a:off x="241450" y="754678"/>
            <a:ext cx="8526300" cy="580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9"/>
          <p:cNvSpPr txBox="1"/>
          <p:nvPr/>
        </p:nvSpPr>
        <p:spPr>
          <a:xfrm>
            <a:off x="166622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30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394" name="Google Shape;394;p79"/>
          <p:cNvSpPr txBox="1"/>
          <p:nvPr/>
        </p:nvSpPr>
        <p:spPr>
          <a:xfrm>
            <a:off x="3077000"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395" name="Google Shape;395;p79"/>
          <p:cNvSpPr txBox="1"/>
          <p:nvPr/>
        </p:nvSpPr>
        <p:spPr>
          <a:xfrm>
            <a:off x="4516400"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396" name="Google Shape;396;p79"/>
          <p:cNvSpPr txBox="1"/>
          <p:nvPr/>
        </p:nvSpPr>
        <p:spPr>
          <a:xfrm>
            <a:off x="592587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397" name="Google Shape;397;p79"/>
          <p:cNvSpPr txBox="1"/>
          <p:nvPr/>
        </p:nvSpPr>
        <p:spPr>
          <a:xfrm>
            <a:off x="734787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398" name="Google Shape;398;p79"/>
          <p:cNvSpPr txBox="1"/>
          <p:nvPr/>
        </p:nvSpPr>
        <p:spPr>
          <a:xfrm>
            <a:off x="24417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cxnSp>
        <p:nvCxnSpPr>
          <p:cNvPr id="399" name="Google Shape;399;p79"/>
          <p:cNvCxnSpPr/>
          <p:nvPr/>
        </p:nvCxnSpPr>
        <p:spPr>
          <a:xfrm>
            <a:off x="1668323"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400" name="Google Shape;400;p79"/>
          <p:cNvCxnSpPr/>
          <p:nvPr/>
        </p:nvCxnSpPr>
        <p:spPr>
          <a:xfrm>
            <a:off x="3088209"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401" name="Google Shape;401;p79"/>
          <p:cNvCxnSpPr/>
          <p:nvPr/>
        </p:nvCxnSpPr>
        <p:spPr>
          <a:xfrm>
            <a:off x="4508094"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402" name="Google Shape;402;p79"/>
          <p:cNvCxnSpPr/>
          <p:nvPr/>
        </p:nvCxnSpPr>
        <p:spPr>
          <a:xfrm>
            <a:off x="5927979"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403" name="Google Shape;403;p79"/>
          <p:cNvCxnSpPr/>
          <p:nvPr/>
        </p:nvCxnSpPr>
        <p:spPr>
          <a:xfrm>
            <a:off x="248438" y="754675"/>
            <a:ext cx="0" cy="4188300"/>
          </a:xfrm>
          <a:prstGeom prst="straightConnector1">
            <a:avLst/>
          </a:prstGeom>
          <a:noFill/>
          <a:ln cap="flat" cmpd="sng" w="9525">
            <a:solidFill>
              <a:schemeClr val="dk2"/>
            </a:solidFill>
            <a:prstDash val="solid"/>
            <a:round/>
            <a:headEnd len="sm" w="sm" type="none"/>
            <a:tailEnd len="sm" w="sm" type="none"/>
          </a:ln>
        </p:spPr>
      </p:cxnSp>
      <p:cxnSp>
        <p:nvCxnSpPr>
          <p:cNvPr id="404" name="Google Shape;404;p79"/>
          <p:cNvCxnSpPr/>
          <p:nvPr/>
        </p:nvCxnSpPr>
        <p:spPr>
          <a:xfrm>
            <a:off x="7347865"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405" name="Google Shape;405;p79"/>
          <p:cNvCxnSpPr/>
          <p:nvPr/>
        </p:nvCxnSpPr>
        <p:spPr>
          <a:xfrm>
            <a:off x="8767750" y="754675"/>
            <a:ext cx="2700" cy="4161000"/>
          </a:xfrm>
          <a:prstGeom prst="straightConnector1">
            <a:avLst/>
          </a:prstGeom>
          <a:noFill/>
          <a:ln cap="flat" cmpd="sng" w="9525">
            <a:solidFill>
              <a:schemeClr val="dk2"/>
            </a:solidFill>
            <a:prstDash val="solid"/>
            <a:round/>
            <a:headEnd len="sm" w="sm" type="none"/>
            <a:tailEnd len="sm" w="sm" type="none"/>
          </a:ln>
        </p:spPr>
      </p:cxnSp>
      <p:sp>
        <p:nvSpPr>
          <p:cNvPr id="406" name="Google Shape;406;p79"/>
          <p:cNvSpPr txBox="1"/>
          <p:nvPr/>
        </p:nvSpPr>
        <p:spPr>
          <a:xfrm>
            <a:off x="171175" y="119650"/>
            <a:ext cx="59988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Persona:</a:t>
            </a:r>
            <a:br>
              <a:rPr b="1" i="0" lang="en" sz="1600" u="none" cap="none" strike="noStrike">
                <a:solidFill>
                  <a:srgbClr val="000000"/>
                </a:solidFill>
                <a:latin typeface="Arial"/>
                <a:ea typeface="Arial"/>
                <a:cs typeface="Arial"/>
                <a:sym typeface="Arial"/>
              </a:rPr>
            </a:br>
            <a:r>
              <a:rPr b="0" i="0" lang="en" sz="1100" u="none" cap="none" strike="noStrike">
                <a:solidFill>
                  <a:srgbClr val="434343"/>
                </a:solidFill>
                <a:latin typeface="Arial"/>
                <a:ea typeface="Arial"/>
                <a:cs typeface="Arial"/>
                <a:sym typeface="Arial"/>
              </a:rPr>
              <a:t>Goal: </a:t>
            </a:r>
            <a:endParaRPr b="1" i="0" sz="1600" u="none" cap="none" strike="noStrike">
              <a:solidFill>
                <a:srgbClr val="000000"/>
              </a:solidFill>
              <a:latin typeface="Arial"/>
              <a:ea typeface="Arial"/>
              <a:cs typeface="Arial"/>
              <a:sym typeface="Arial"/>
            </a:endParaRPr>
          </a:p>
        </p:txBody>
      </p:sp>
      <p:sp>
        <p:nvSpPr>
          <p:cNvPr id="407" name="Google Shape;407;p79"/>
          <p:cNvSpPr txBox="1"/>
          <p:nvPr/>
        </p:nvSpPr>
        <p:spPr>
          <a:xfrm rot="-5400000">
            <a:off x="-175500" y="881750"/>
            <a:ext cx="629400" cy="2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Actions</a:t>
            </a:r>
            <a:endParaRPr b="0" i="0" sz="1000" u="none" cap="none" strike="noStrike">
              <a:solidFill>
                <a:srgbClr val="000000"/>
              </a:solidFill>
              <a:latin typeface="Arial"/>
              <a:ea typeface="Arial"/>
              <a:cs typeface="Arial"/>
              <a:sym typeface="Arial"/>
            </a:endParaRPr>
          </a:p>
        </p:txBody>
      </p:sp>
      <p:sp>
        <p:nvSpPr>
          <p:cNvPr id="408" name="Google Shape;408;p79"/>
          <p:cNvSpPr txBox="1"/>
          <p:nvPr/>
        </p:nvSpPr>
        <p:spPr>
          <a:xfrm rot="-5400000">
            <a:off x="-173200" y="1951913"/>
            <a:ext cx="564900" cy="2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Tasks</a:t>
            </a:r>
            <a:endParaRPr b="0" i="0" sz="1000" u="none" cap="none" strike="noStrike">
              <a:solidFill>
                <a:srgbClr val="000000"/>
              </a:solidFill>
              <a:latin typeface="Arial"/>
              <a:ea typeface="Arial"/>
              <a:cs typeface="Arial"/>
              <a:sym typeface="Arial"/>
            </a:endParaRPr>
          </a:p>
        </p:txBody>
      </p:sp>
      <p:sp>
        <p:nvSpPr>
          <p:cNvPr id="409" name="Google Shape;409;p79"/>
          <p:cNvSpPr txBox="1"/>
          <p:nvPr/>
        </p:nvSpPr>
        <p:spPr>
          <a:xfrm rot="-5400000">
            <a:off x="-326800" y="3280432"/>
            <a:ext cx="872100" cy="2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t>Emotions</a:t>
            </a:r>
            <a:endParaRPr b="0" i="0" sz="1000" u="none" cap="none" strike="noStrike">
              <a:solidFill>
                <a:srgbClr val="000000"/>
              </a:solidFill>
              <a:latin typeface="Arial"/>
              <a:ea typeface="Arial"/>
              <a:cs typeface="Arial"/>
              <a:sym typeface="Arial"/>
            </a:endParaRPr>
          </a:p>
        </p:txBody>
      </p:sp>
      <p:sp>
        <p:nvSpPr>
          <p:cNvPr id="410" name="Google Shape;410;p79"/>
          <p:cNvSpPr txBox="1"/>
          <p:nvPr/>
        </p:nvSpPr>
        <p:spPr>
          <a:xfrm rot="-5400000">
            <a:off x="-409450" y="4377825"/>
            <a:ext cx="1003800" cy="2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Improvements</a:t>
            </a:r>
            <a:endParaRPr b="0" i="0" sz="1000" u="none" cap="none" strike="noStrike">
              <a:solidFill>
                <a:srgbClr val="000000"/>
              </a:solidFill>
              <a:latin typeface="Arial"/>
              <a:ea typeface="Arial"/>
              <a:cs typeface="Arial"/>
              <a:sym typeface="Arial"/>
            </a:endParaRPr>
          </a:p>
        </p:txBody>
      </p:sp>
      <p:sp>
        <p:nvSpPr>
          <p:cNvPr id="411" name="Google Shape;411;p79"/>
          <p:cNvSpPr/>
          <p:nvPr/>
        </p:nvSpPr>
        <p:spPr>
          <a:xfrm>
            <a:off x="241450" y="754678"/>
            <a:ext cx="8526300" cy="592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9"/>
          <p:cNvSpPr/>
          <p:nvPr/>
        </p:nvSpPr>
        <p:spPr>
          <a:xfrm>
            <a:off x="241450" y="4114209"/>
            <a:ext cx="8526300" cy="866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 name="Google Shape;413;p79"/>
          <p:cNvSpPr/>
          <p:nvPr/>
        </p:nvSpPr>
        <p:spPr>
          <a:xfrm>
            <a:off x="241450" y="2869572"/>
            <a:ext cx="8526300" cy="1193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4" name="Google Shape;414;p79"/>
          <p:cNvSpPr/>
          <p:nvPr/>
        </p:nvSpPr>
        <p:spPr>
          <a:xfrm>
            <a:off x="241450" y="1393547"/>
            <a:ext cx="8526300" cy="1424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79"/>
          <p:cNvCxnSpPr/>
          <p:nvPr/>
        </p:nvCxnSpPr>
        <p:spPr>
          <a:xfrm>
            <a:off x="3088209"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416" name="Google Shape;416;p79"/>
          <p:cNvCxnSpPr/>
          <p:nvPr/>
        </p:nvCxnSpPr>
        <p:spPr>
          <a:xfrm>
            <a:off x="4508094"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417" name="Google Shape;417;p79"/>
          <p:cNvCxnSpPr/>
          <p:nvPr/>
        </p:nvCxnSpPr>
        <p:spPr>
          <a:xfrm>
            <a:off x="5927979"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418" name="Google Shape;418;p79"/>
          <p:cNvCxnSpPr/>
          <p:nvPr/>
        </p:nvCxnSpPr>
        <p:spPr>
          <a:xfrm>
            <a:off x="248438" y="754675"/>
            <a:ext cx="0" cy="4233900"/>
          </a:xfrm>
          <a:prstGeom prst="straightConnector1">
            <a:avLst/>
          </a:prstGeom>
          <a:noFill/>
          <a:ln cap="flat" cmpd="sng" w="9525">
            <a:solidFill>
              <a:schemeClr val="dk2"/>
            </a:solidFill>
            <a:prstDash val="solid"/>
            <a:round/>
            <a:headEnd len="sm" w="sm" type="none"/>
            <a:tailEnd len="sm" w="sm" type="none"/>
          </a:ln>
        </p:spPr>
      </p:cxnSp>
      <p:cxnSp>
        <p:nvCxnSpPr>
          <p:cNvPr id="419" name="Google Shape;419;p79"/>
          <p:cNvCxnSpPr/>
          <p:nvPr/>
        </p:nvCxnSpPr>
        <p:spPr>
          <a:xfrm>
            <a:off x="7347865"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420" name="Google Shape;420;p79"/>
          <p:cNvCxnSpPr/>
          <p:nvPr/>
        </p:nvCxnSpPr>
        <p:spPr>
          <a:xfrm>
            <a:off x="8767750" y="754678"/>
            <a:ext cx="0" cy="4226100"/>
          </a:xfrm>
          <a:prstGeom prst="straightConnector1">
            <a:avLst/>
          </a:prstGeom>
          <a:noFill/>
          <a:ln cap="flat" cmpd="sng" w="9525">
            <a:solidFill>
              <a:schemeClr val="dk2"/>
            </a:solidFill>
            <a:prstDash val="solid"/>
            <a:round/>
            <a:headEnd len="sm" w="sm" type="none"/>
            <a:tailEnd len="sm" w="sm" type="none"/>
          </a:ln>
        </p:spPr>
      </p:cxnSp>
      <p:sp>
        <p:nvSpPr>
          <p:cNvPr id="421" name="Google Shape;421;p79"/>
          <p:cNvSpPr txBox="1"/>
          <p:nvPr/>
        </p:nvSpPr>
        <p:spPr>
          <a:xfrm>
            <a:off x="7347875"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422" name="Google Shape;422;p79"/>
          <p:cNvSpPr txBox="1"/>
          <p:nvPr/>
        </p:nvSpPr>
        <p:spPr>
          <a:xfrm>
            <a:off x="274400"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423" name="Google Shape;423;p79"/>
          <p:cNvSpPr txBox="1"/>
          <p:nvPr/>
        </p:nvSpPr>
        <p:spPr>
          <a:xfrm>
            <a:off x="3085050"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424" name="Google Shape;424;p79"/>
          <p:cNvSpPr txBox="1"/>
          <p:nvPr/>
        </p:nvSpPr>
        <p:spPr>
          <a:xfrm>
            <a:off x="4505975"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425" name="Google Shape;425;p79"/>
          <p:cNvSpPr txBox="1"/>
          <p:nvPr/>
        </p:nvSpPr>
        <p:spPr>
          <a:xfrm>
            <a:off x="5925875" y="13874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426" name="Google Shape;426;p79"/>
          <p:cNvSpPr txBox="1"/>
          <p:nvPr/>
        </p:nvSpPr>
        <p:spPr>
          <a:xfrm>
            <a:off x="1665175"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cxnSp>
        <p:nvCxnSpPr>
          <p:cNvPr id="427" name="Google Shape;427;p79"/>
          <p:cNvCxnSpPr/>
          <p:nvPr/>
        </p:nvCxnSpPr>
        <p:spPr>
          <a:xfrm>
            <a:off x="1668323" y="754678"/>
            <a:ext cx="0" cy="42261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spTree>
      <p:nvGrpSpPr>
        <p:cNvPr id="432" name="Shape 432"/>
        <p:cNvGrpSpPr/>
        <p:nvPr/>
      </p:nvGrpSpPr>
      <p:grpSpPr>
        <a:xfrm>
          <a:off x="0" y="0"/>
          <a:ext cx="0" cy="0"/>
          <a:chOff x="0" y="0"/>
          <a:chExt cx="0" cy="0"/>
        </a:xfrm>
      </p:grpSpPr>
      <p:pic>
        <p:nvPicPr>
          <p:cNvPr id="433" name="Google Shape;433;p81"/>
          <p:cNvPicPr preferRelativeResize="0"/>
          <p:nvPr/>
        </p:nvPicPr>
        <p:blipFill rotWithShape="1">
          <a:blip r:embed="rId2">
            <a:alphaModFix/>
          </a:blip>
          <a:srcRect b="0" l="0" r="0" t="0"/>
          <a:stretch/>
        </p:blipFill>
        <p:spPr>
          <a:xfrm>
            <a:off x="381000" y="4574250"/>
            <a:ext cx="8382000" cy="228600"/>
          </a:xfrm>
          <a:prstGeom prst="rect">
            <a:avLst/>
          </a:prstGeom>
          <a:noFill/>
          <a:ln>
            <a:noFill/>
          </a:ln>
        </p:spPr>
      </p:pic>
      <p:sp>
        <p:nvSpPr>
          <p:cNvPr id="434" name="Google Shape;434;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Illustration">
  <p:cSld name="CUSTOM_7_1">
    <p:spTree>
      <p:nvGrpSpPr>
        <p:cNvPr id="435" name="Shape 435"/>
        <p:cNvGrpSpPr/>
        <p:nvPr/>
      </p:nvGrpSpPr>
      <p:grpSpPr>
        <a:xfrm>
          <a:off x="0" y="0"/>
          <a:ext cx="0" cy="0"/>
          <a:chOff x="0" y="0"/>
          <a:chExt cx="0" cy="0"/>
        </a:xfrm>
      </p:grpSpPr>
      <p:pic>
        <p:nvPicPr>
          <p:cNvPr id="436" name="Google Shape;436;p82"/>
          <p:cNvPicPr preferRelativeResize="0"/>
          <p:nvPr/>
        </p:nvPicPr>
        <p:blipFill rotWithShape="1">
          <a:blip r:embed="rId2">
            <a:alphaModFix/>
          </a:blip>
          <a:srcRect b="-24382" l="9740" r="-9740" t="-13605"/>
          <a:stretch/>
        </p:blipFill>
        <p:spPr>
          <a:xfrm>
            <a:off x="2568375" y="2345325"/>
            <a:ext cx="2950550" cy="2290326"/>
          </a:xfrm>
          <a:prstGeom prst="rect">
            <a:avLst/>
          </a:prstGeom>
          <a:noFill/>
          <a:ln>
            <a:noFill/>
          </a:ln>
        </p:spPr>
      </p:pic>
      <p:sp>
        <p:nvSpPr>
          <p:cNvPr id="437" name="Google Shape;437;p82"/>
          <p:cNvSpPr/>
          <p:nvPr/>
        </p:nvSpPr>
        <p:spPr>
          <a:xfrm>
            <a:off x="356275" y="4820725"/>
            <a:ext cx="1054500" cy="322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p82"/>
          <p:cNvPicPr preferRelativeResize="0"/>
          <p:nvPr/>
        </p:nvPicPr>
        <p:blipFill rotWithShape="1">
          <a:blip r:embed="rId3">
            <a:alphaModFix/>
          </a:blip>
          <a:srcRect b="0" l="0" r="0" t="0"/>
          <a:stretch/>
        </p:blipFill>
        <p:spPr>
          <a:xfrm>
            <a:off x="337725" y="926900"/>
            <a:ext cx="2441700" cy="3289700"/>
          </a:xfrm>
          <a:prstGeom prst="rect">
            <a:avLst/>
          </a:prstGeom>
          <a:noFill/>
          <a:ln>
            <a:noFill/>
          </a:ln>
        </p:spPr>
      </p:pic>
      <p:sp>
        <p:nvSpPr>
          <p:cNvPr id="439" name="Google Shape;439;p82"/>
          <p:cNvSpPr txBox="1"/>
          <p:nvPr>
            <p:ph type="title"/>
          </p:nvPr>
        </p:nvSpPr>
        <p:spPr>
          <a:xfrm>
            <a:off x="4458350" y="3771250"/>
            <a:ext cx="4152300" cy="322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82"/>
          <p:cNvSpPr txBox="1"/>
          <p:nvPr>
            <p:ph idx="2" type="title"/>
          </p:nvPr>
        </p:nvSpPr>
        <p:spPr>
          <a:xfrm>
            <a:off x="3901138" y="1617225"/>
            <a:ext cx="4709400" cy="728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
        <p:nvSpPr>
          <p:cNvPr id="441" name="Google Shape;441;p82"/>
          <p:cNvSpPr txBox="1"/>
          <p:nvPr>
            <p:ph idx="1" type="subTitle"/>
          </p:nvPr>
        </p:nvSpPr>
        <p:spPr>
          <a:xfrm>
            <a:off x="3901363" y="2173875"/>
            <a:ext cx="4709400" cy="942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ext">
  <p:cSld name="CUSTOM_1">
    <p:spTree>
      <p:nvGrpSpPr>
        <p:cNvPr id="442" name="Shape 442"/>
        <p:cNvGrpSpPr/>
        <p:nvPr/>
      </p:nvGrpSpPr>
      <p:grpSpPr>
        <a:xfrm>
          <a:off x="0" y="0"/>
          <a:ext cx="0" cy="0"/>
          <a:chOff x="0" y="0"/>
          <a:chExt cx="0" cy="0"/>
        </a:xfrm>
      </p:grpSpPr>
      <p:sp>
        <p:nvSpPr>
          <p:cNvPr id="443" name="Google Shape;443;p83"/>
          <p:cNvSpPr txBox="1"/>
          <p:nvPr>
            <p:ph idx="1" type="body"/>
          </p:nvPr>
        </p:nvSpPr>
        <p:spPr>
          <a:xfrm>
            <a:off x="408825" y="1176350"/>
            <a:ext cx="8297100" cy="33528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
        <p:nvSpPr>
          <p:cNvPr id="444" name="Google Shape;444;p83"/>
          <p:cNvSpPr txBox="1"/>
          <p:nvPr>
            <p:ph type="title"/>
          </p:nvPr>
        </p:nvSpPr>
        <p:spPr>
          <a:xfrm>
            <a:off x="408825" y="375950"/>
            <a:ext cx="82677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Right Justified Blue">
  <p:cSld name="CUSTOM_2">
    <p:spTree>
      <p:nvGrpSpPr>
        <p:cNvPr id="445" name="Shape 445"/>
        <p:cNvGrpSpPr/>
        <p:nvPr/>
      </p:nvGrpSpPr>
      <p:grpSpPr>
        <a:xfrm>
          <a:off x="0" y="0"/>
          <a:ext cx="0" cy="0"/>
          <a:chOff x="0" y="0"/>
          <a:chExt cx="0" cy="0"/>
        </a:xfrm>
      </p:grpSpPr>
      <p:sp>
        <p:nvSpPr>
          <p:cNvPr id="446" name="Google Shape;446;p84"/>
          <p:cNvSpPr txBox="1"/>
          <p:nvPr>
            <p:ph type="title"/>
          </p:nvPr>
        </p:nvSpPr>
        <p:spPr>
          <a:xfrm>
            <a:off x="9575" y="1748125"/>
            <a:ext cx="4709400" cy="728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Google Shape;447;p84"/>
          <p:cNvSpPr txBox="1"/>
          <p:nvPr>
            <p:ph idx="1" type="subTitle"/>
          </p:nvPr>
        </p:nvSpPr>
        <p:spPr>
          <a:xfrm>
            <a:off x="9800" y="2380975"/>
            <a:ext cx="4709400" cy="942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ile only">
  <p:cSld name="CUSTOM_5">
    <p:spTree>
      <p:nvGrpSpPr>
        <p:cNvPr id="448" name="Shape 448"/>
        <p:cNvGrpSpPr/>
        <p:nvPr/>
      </p:nvGrpSpPr>
      <p:grpSpPr>
        <a:xfrm>
          <a:off x="0" y="0"/>
          <a:ext cx="0" cy="0"/>
          <a:chOff x="0" y="0"/>
          <a:chExt cx="0" cy="0"/>
        </a:xfrm>
      </p:grpSpPr>
      <p:sp>
        <p:nvSpPr>
          <p:cNvPr id="449" name="Google Shape;449;p85"/>
          <p:cNvSpPr txBox="1"/>
          <p:nvPr>
            <p:ph type="title"/>
          </p:nvPr>
        </p:nvSpPr>
        <p:spPr>
          <a:xfrm>
            <a:off x="408825" y="376250"/>
            <a:ext cx="82677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
    <p:spTree>
      <p:nvGrpSpPr>
        <p:cNvPr id="450" name="Shape 450"/>
        <p:cNvGrpSpPr/>
        <p:nvPr/>
      </p:nvGrpSpPr>
      <p:grpSpPr>
        <a:xfrm>
          <a:off x="0" y="0"/>
          <a:ext cx="0" cy="0"/>
          <a:chOff x="0" y="0"/>
          <a:chExt cx="0" cy="0"/>
        </a:xfrm>
      </p:grpSpPr>
      <p:sp>
        <p:nvSpPr>
          <p:cNvPr id="451" name="Google Shape;451;p86"/>
          <p:cNvSpPr txBox="1"/>
          <p:nvPr>
            <p:ph idx="1" type="body"/>
          </p:nvPr>
        </p:nvSpPr>
        <p:spPr>
          <a:xfrm>
            <a:off x="408825" y="1176500"/>
            <a:ext cx="4038600" cy="33621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1pPr>
            <a:lvl2pPr indent="-330200" lvl="1" marL="9144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2pPr>
            <a:lvl3pPr indent="-330200" lvl="2" marL="13716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3pPr>
            <a:lvl4pPr indent="-330200" lvl="3" marL="18288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4pPr>
            <a:lvl5pPr indent="-330200" lvl="4" marL="22860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5pPr>
            <a:lvl6pPr indent="-330200" lvl="5" marL="27432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6pPr>
            <a:lvl7pPr indent="-330200" lvl="6" marL="32004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7pPr>
            <a:lvl8pPr indent="-330200" lvl="7" marL="36576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8pPr>
            <a:lvl9pPr indent="-330200" lvl="8" marL="41148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9pPr>
          </a:lstStyle>
          <a:p/>
        </p:txBody>
      </p:sp>
      <p:sp>
        <p:nvSpPr>
          <p:cNvPr id="452" name="Google Shape;452;p86"/>
          <p:cNvSpPr txBox="1"/>
          <p:nvPr>
            <p:ph idx="2" type="body"/>
          </p:nvPr>
        </p:nvSpPr>
        <p:spPr>
          <a:xfrm>
            <a:off x="4578950" y="1176500"/>
            <a:ext cx="4097700" cy="33621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1pPr>
            <a:lvl2pPr indent="-330200" lvl="1" marL="9144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2pPr>
            <a:lvl3pPr indent="-330200" lvl="2" marL="13716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3pPr>
            <a:lvl4pPr indent="-330200" lvl="3" marL="18288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4pPr>
            <a:lvl5pPr indent="-330200" lvl="4" marL="22860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5pPr>
            <a:lvl6pPr indent="-330200" lvl="5" marL="27432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6pPr>
            <a:lvl7pPr indent="-330200" lvl="6" marL="32004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7pPr>
            <a:lvl8pPr indent="-330200" lvl="7" marL="36576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8pPr>
            <a:lvl9pPr indent="-330200" lvl="8" marL="41148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9pPr>
          </a:lstStyle>
          <a:p/>
        </p:txBody>
      </p:sp>
      <p:sp>
        <p:nvSpPr>
          <p:cNvPr id="453" name="Google Shape;453;p86"/>
          <p:cNvSpPr txBox="1"/>
          <p:nvPr>
            <p:ph type="title"/>
          </p:nvPr>
        </p:nvSpPr>
        <p:spPr>
          <a:xfrm>
            <a:off x="408825" y="376250"/>
            <a:ext cx="82677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only">
  <p:cSld name="CUSTOM_7_1_1">
    <p:spTree>
      <p:nvGrpSpPr>
        <p:cNvPr id="454" name="Shape 454"/>
        <p:cNvGrpSpPr/>
        <p:nvPr/>
      </p:nvGrpSpPr>
      <p:grpSpPr>
        <a:xfrm>
          <a:off x="0" y="0"/>
          <a:ext cx="0" cy="0"/>
          <a:chOff x="0" y="0"/>
          <a:chExt cx="0" cy="0"/>
        </a:xfrm>
      </p:grpSpPr>
      <p:sp>
        <p:nvSpPr>
          <p:cNvPr id="455" name="Google Shape;455;p87"/>
          <p:cNvSpPr/>
          <p:nvPr/>
        </p:nvSpPr>
        <p:spPr>
          <a:xfrm>
            <a:off x="356275" y="4820725"/>
            <a:ext cx="1054500" cy="322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87"/>
          <p:cNvPicPr preferRelativeResize="0"/>
          <p:nvPr/>
        </p:nvPicPr>
        <p:blipFill rotWithShape="1">
          <a:blip r:embed="rId2">
            <a:alphaModFix/>
          </a:blip>
          <a:srcRect b="0" l="0" r="0" t="0"/>
          <a:stretch/>
        </p:blipFill>
        <p:spPr>
          <a:xfrm>
            <a:off x="642050" y="681700"/>
            <a:ext cx="2826850" cy="3808600"/>
          </a:xfrm>
          <a:prstGeom prst="rect">
            <a:avLst/>
          </a:prstGeom>
          <a:noFill/>
          <a:ln>
            <a:noFill/>
          </a:ln>
        </p:spPr>
      </p:pic>
      <p:sp>
        <p:nvSpPr>
          <p:cNvPr id="457" name="Google Shape;457;p87"/>
          <p:cNvSpPr txBox="1"/>
          <p:nvPr>
            <p:ph type="title"/>
          </p:nvPr>
        </p:nvSpPr>
        <p:spPr>
          <a:xfrm>
            <a:off x="4351900" y="3988250"/>
            <a:ext cx="4258800" cy="3228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8" name="Google Shape;458;p87"/>
          <p:cNvSpPr txBox="1"/>
          <p:nvPr>
            <p:ph idx="2" type="title"/>
          </p:nvPr>
        </p:nvSpPr>
        <p:spPr>
          <a:xfrm>
            <a:off x="3901138" y="1617225"/>
            <a:ext cx="4709400" cy="728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
        <p:nvSpPr>
          <p:cNvPr id="459" name="Google Shape;459;p87"/>
          <p:cNvSpPr txBox="1"/>
          <p:nvPr>
            <p:ph idx="1" type="subTitle"/>
          </p:nvPr>
        </p:nvSpPr>
        <p:spPr>
          <a:xfrm>
            <a:off x="3901363" y="2173875"/>
            <a:ext cx="4709400" cy="942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t to know">
  <p:cSld name="CUSTOM_4">
    <p:spTree>
      <p:nvGrpSpPr>
        <p:cNvPr id="460" name="Shape 460"/>
        <p:cNvGrpSpPr/>
        <p:nvPr/>
      </p:nvGrpSpPr>
      <p:grpSpPr>
        <a:xfrm>
          <a:off x="0" y="0"/>
          <a:ext cx="0" cy="0"/>
          <a:chOff x="0" y="0"/>
          <a:chExt cx="0" cy="0"/>
        </a:xfrm>
      </p:grpSpPr>
      <p:sp>
        <p:nvSpPr>
          <p:cNvPr id="461" name="Google Shape;461;p88"/>
          <p:cNvSpPr/>
          <p:nvPr/>
        </p:nvSpPr>
        <p:spPr>
          <a:xfrm>
            <a:off x="-25" y="0"/>
            <a:ext cx="9144054" cy="3413781"/>
          </a:xfrm>
          <a:custGeom>
            <a:rect b="b" l="l" r="r" t="t"/>
            <a:pathLst>
              <a:path extrusionOk="0" h="106689" w="285774">
                <a:moveTo>
                  <a:pt x="56815" y="38883"/>
                </a:moveTo>
                <a:cubicBezTo>
                  <a:pt x="60698" y="38883"/>
                  <a:pt x="64615" y="39632"/>
                  <a:pt x="68348" y="41175"/>
                </a:cubicBezTo>
                <a:cubicBezTo>
                  <a:pt x="79612" y="45843"/>
                  <a:pt x="86971" y="56845"/>
                  <a:pt x="86971" y="69062"/>
                </a:cubicBezTo>
                <a:cubicBezTo>
                  <a:pt x="86971" y="85732"/>
                  <a:pt x="73468" y="99258"/>
                  <a:pt x="56798" y="99258"/>
                </a:cubicBezTo>
                <a:cubicBezTo>
                  <a:pt x="44581" y="99258"/>
                  <a:pt x="33578" y="91900"/>
                  <a:pt x="28911" y="80612"/>
                </a:cubicBezTo>
                <a:cubicBezTo>
                  <a:pt x="24243" y="69347"/>
                  <a:pt x="26815" y="56369"/>
                  <a:pt x="35460" y="47724"/>
                </a:cubicBezTo>
                <a:cubicBezTo>
                  <a:pt x="41230" y="41953"/>
                  <a:pt x="48953" y="38883"/>
                  <a:pt x="56815" y="38883"/>
                </a:cubicBezTo>
                <a:close/>
                <a:moveTo>
                  <a:pt x="0" y="0"/>
                </a:moveTo>
                <a:lnTo>
                  <a:pt x="0" y="106688"/>
                </a:lnTo>
                <a:lnTo>
                  <a:pt x="285774" y="106688"/>
                </a:lnTo>
                <a:lnTo>
                  <a:pt x="285774"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8"/>
          <p:cNvSpPr txBox="1"/>
          <p:nvPr>
            <p:ph type="title"/>
          </p:nvPr>
        </p:nvSpPr>
        <p:spPr>
          <a:xfrm>
            <a:off x="3113325" y="1359975"/>
            <a:ext cx="57720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88"/>
          <p:cNvSpPr txBox="1"/>
          <p:nvPr>
            <p:ph idx="1" type="subTitle"/>
          </p:nvPr>
        </p:nvSpPr>
        <p:spPr>
          <a:xfrm>
            <a:off x="3114700" y="2158275"/>
            <a:ext cx="5305500" cy="113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Right Justified Green">
  <p:cSld name="CUSTOM_2_2">
    <p:spTree>
      <p:nvGrpSpPr>
        <p:cNvPr id="464" name="Shape 464"/>
        <p:cNvGrpSpPr/>
        <p:nvPr/>
      </p:nvGrpSpPr>
      <p:grpSpPr>
        <a:xfrm>
          <a:off x="0" y="0"/>
          <a:ext cx="0" cy="0"/>
          <a:chOff x="0" y="0"/>
          <a:chExt cx="0" cy="0"/>
        </a:xfrm>
      </p:grpSpPr>
      <p:sp>
        <p:nvSpPr>
          <p:cNvPr id="465" name="Google Shape;465;p89"/>
          <p:cNvSpPr txBox="1"/>
          <p:nvPr>
            <p:ph type="title"/>
          </p:nvPr>
        </p:nvSpPr>
        <p:spPr>
          <a:xfrm>
            <a:off x="9575" y="1748125"/>
            <a:ext cx="4709400" cy="728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89"/>
          <p:cNvSpPr txBox="1"/>
          <p:nvPr>
            <p:ph idx="1" type="subTitle"/>
          </p:nvPr>
        </p:nvSpPr>
        <p:spPr>
          <a:xfrm>
            <a:off x="9800" y="2380975"/>
            <a:ext cx="4709400" cy="942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
    <p:spTree>
      <p:nvGrpSpPr>
        <p:cNvPr id="467" name="Shape 467"/>
        <p:cNvGrpSpPr/>
        <p:nvPr/>
      </p:nvGrpSpPr>
      <p:grpSpPr>
        <a:xfrm>
          <a:off x="0" y="0"/>
          <a:ext cx="0" cy="0"/>
          <a:chOff x="0" y="0"/>
          <a:chExt cx="0" cy="0"/>
        </a:xfrm>
      </p:grpSpPr>
      <p:sp>
        <p:nvSpPr>
          <p:cNvPr id="468" name="Google Shape;468;p90"/>
          <p:cNvSpPr txBox="1"/>
          <p:nvPr>
            <p:ph type="title"/>
          </p:nvPr>
        </p:nvSpPr>
        <p:spPr>
          <a:xfrm>
            <a:off x="397050" y="1901375"/>
            <a:ext cx="87468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90"/>
          <p:cNvSpPr txBox="1"/>
          <p:nvPr>
            <p:ph idx="1" type="subTitle"/>
          </p:nvPr>
        </p:nvSpPr>
        <p:spPr>
          <a:xfrm>
            <a:off x="419200" y="2472600"/>
            <a:ext cx="76677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Frame">
  <p:cSld name="CUSTOM_9">
    <p:spTree>
      <p:nvGrpSpPr>
        <p:cNvPr id="470" name="Shape 470"/>
        <p:cNvGrpSpPr/>
        <p:nvPr/>
      </p:nvGrpSpPr>
      <p:grpSpPr>
        <a:xfrm>
          <a:off x="0" y="0"/>
          <a:ext cx="0" cy="0"/>
          <a:chOff x="0" y="0"/>
          <a:chExt cx="0" cy="0"/>
        </a:xfrm>
      </p:grpSpPr>
      <p:sp>
        <p:nvSpPr>
          <p:cNvPr id="471" name="Google Shape;471;p91"/>
          <p:cNvSpPr/>
          <p:nvPr/>
        </p:nvSpPr>
        <p:spPr>
          <a:xfrm>
            <a:off x="0" y="0"/>
            <a:ext cx="9144000" cy="37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91"/>
          <p:cNvSpPr/>
          <p:nvPr/>
        </p:nvSpPr>
        <p:spPr>
          <a:xfrm>
            <a:off x="255400" y="632375"/>
            <a:ext cx="4296000" cy="4296000"/>
          </a:xfrm>
          <a:prstGeom prst="chord">
            <a:avLst>
              <a:gd fmla="val 9033816" name="adj1"/>
              <a:gd fmla="val 177328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91"/>
          <p:cNvSpPr txBox="1"/>
          <p:nvPr>
            <p:ph type="title"/>
          </p:nvPr>
        </p:nvSpPr>
        <p:spPr>
          <a:xfrm>
            <a:off x="4934050" y="1872525"/>
            <a:ext cx="3933900" cy="16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spTree>
      <p:nvGrpSpPr>
        <p:cNvPr id="474" name="Shape 474"/>
        <p:cNvGrpSpPr/>
        <p:nvPr/>
      </p:nvGrpSpPr>
      <p:grpSpPr>
        <a:xfrm>
          <a:off x="0" y="0"/>
          <a:ext cx="0" cy="0"/>
          <a:chOff x="0" y="0"/>
          <a:chExt cx="0" cy="0"/>
        </a:xfrm>
      </p:grpSpPr>
      <p:sp>
        <p:nvSpPr>
          <p:cNvPr id="475" name="Google Shape;475;p92"/>
          <p:cNvSpPr/>
          <p:nvPr/>
        </p:nvSpPr>
        <p:spPr>
          <a:xfrm>
            <a:off x="-25" y="0"/>
            <a:ext cx="9144054" cy="3366811"/>
          </a:xfrm>
          <a:custGeom>
            <a:rect b="b" l="l" r="r" t="t"/>
            <a:pathLst>
              <a:path extrusionOk="0" h="104665" w="285774">
                <a:moveTo>
                  <a:pt x="219221" y="34106"/>
                </a:moveTo>
                <a:cubicBezTo>
                  <a:pt x="223045" y="34106"/>
                  <a:pt x="226901" y="34844"/>
                  <a:pt x="230572" y="36365"/>
                </a:cubicBezTo>
                <a:cubicBezTo>
                  <a:pt x="241669" y="40961"/>
                  <a:pt x="248909" y="51796"/>
                  <a:pt x="248909" y="63823"/>
                </a:cubicBezTo>
                <a:cubicBezTo>
                  <a:pt x="248909" y="80231"/>
                  <a:pt x="235597" y="93519"/>
                  <a:pt x="219212" y="93519"/>
                </a:cubicBezTo>
                <a:cubicBezTo>
                  <a:pt x="207186" y="93519"/>
                  <a:pt x="196350" y="86280"/>
                  <a:pt x="191754" y="75182"/>
                </a:cubicBezTo>
                <a:cubicBezTo>
                  <a:pt x="187158" y="64085"/>
                  <a:pt x="189706" y="51320"/>
                  <a:pt x="198208" y="42818"/>
                </a:cubicBezTo>
                <a:cubicBezTo>
                  <a:pt x="203882" y="37129"/>
                  <a:pt x="211486" y="34106"/>
                  <a:pt x="219221" y="34106"/>
                </a:cubicBezTo>
                <a:close/>
                <a:moveTo>
                  <a:pt x="0" y="0"/>
                </a:moveTo>
                <a:lnTo>
                  <a:pt x="0" y="104664"/>
                </a:lnTo>
                <a:lnTo>
                  <a:pt x="285774" y="104664"/>
                </a:lnTo>
                <a:lnTo>
                  <a:pt x="285774"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92"/>
          <p:cNvSpPr txBox="1"/>
          <p:nvPr>
            <p:ph type="title"/>
          </p:nvPr>
        </p:nvSpPr>
        <p:spPr>
          <a:xfrm>
            <a:off x="390625" y="1615350"/>
            <a:ext cx="5486400" cy="1638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FFFFFF"/>
                </a:solidFill>
                <a:latin typeface="Arial"/>
                <a:ea typeface="Arial"/>
                <a:cs typeface="Arial"/>
                <a:sym typeface="Arial"/>
              </a:defRPr>
            </a:lvl9pPr>
          </a:lstStyle>
          <a:p/>
        </p:txBody>
      </p:sp>
      <p:sp>
        <p:nvSpPr>
          <p:cNvPr id="477" name="Google Shape;477;p92"/>
          <p:cNvSpPr txBox="1"/>
          <p:nvPr>
            <p:ph idx="1" type="subTitle"/>
          </p:nvPr>
        </p:nvSpPr>
        <p:spPr>
          <a:xfrm>
            <a:off x="428725" y="2405925"/>
            <a:ext cx="6010200" cy="52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 Description ">
  <p:cSld name="CUSTOM_8">
    <p:spTree>
      <p:nvGrpSpPr>
        <p:cNvPr id="478" name="Shape 478"/>
        <p:cNvGrpSpPr/>
        <p:nvPr/>
      </p:nvGrpSpPr>
      <p:grpSpPr>
        <a:xfrm>
          <a:off x="0" y="0"/>
          <a:ext cx="0" cy="0"/>
          <a:chOff x="0" y="0"/>
          <a:chExt cx="0" cy="0"/>
        </a:xfrm>
      </p:grpSpPr>
      <p:sp>
        <p:nvSpPr>
          <p:cNvPr id="479" name="Google Shape;479;p93"/>
          <p:cNvSpPr txBox="1"/>
          <p:nvPr>
            <p:ph type="title"/>
          </p:nvPr>
        </p:nvSpPr>
        <p:spPr>
          <a:xfrm>
            <a:off x="408825" y="1214450"/>
            <a:ext cx="54396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480" name="Google Shape;480;p93"/>
          <p:cNvSpPr txBox="1"/>
          <p:nvPr>
            <p:ph idx="1" type="body"/>
          </p:nvPr>
        </p:nvSpPr>
        <p:spPr>
          <a:xfrm>
            <a:off x="408825" y="2014700"/>
            <a:ext cx="4038600" cy="2734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hoto Left Blue">
  <p:cSld name="CUSTOM_3_1">
    <p:spTree>
      <p:nvGrpSpPr>
        <p:cNvPr id="481" name="Shape 481"/>
        <p:cNvGrpSpPr/>
        <p:nvPr/>
      </p:nvGrpSpPr>
      <p:grpSpPr>
        <a:xfrm>
          <a:off x="0" y="0"/>
          <a:ext cx="0" cy="0"/>
          <a:chOff x="0" y="0"/>
          <a:chExt cx="0" cy="0"/>
        </a:xfrm>
      </p:grpSpPr>
      <p:sp>
        <p:nvSpPr>
          <p:cNvPr id="482" name="Google Shape;482;p94"/>
          <p:cNvSpPr/>
          <p:nvPr/>
        </p:nvSpPr>
        <p:spPr>
          <a:xfrm>
            <a:off x="5019150" y="0"/>
            <a:ext cx="4124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483" name="Google Shape;483;p94"/>
          <p:cNvSpPr txBox="1"/>
          <p:nvPr>
            <p:ph type="title"/>
          </p:nvPr>
        </p:nvSpPr>
        <p:spPr>
          <a:xfrm>
            <a:off x="5474550" y="1276275"/>
            <a:ext cx="3612300" cy="72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4" name="Google Shape;484;p94"/>
          <p:cNvSpPr txBox="1"/>
          <p:nvPr>
            <p:ph idx="1" type="body"/>
          </p:nvPr>
        </p:nvSpPr>
        <p:spPr>
          <a:xfrm>
            <a:off x="5474550" y="2130825"/>
            <a:ext cx="3393300" cy="1669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30200" lvl="2" marL="13716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3pPr>
            <a:lvl4pPr indent="-330200" lvl="3" marL="18288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4pPr>
            <a:lvl5pPr indent="-330200" lvl="4" marL="22860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5pPr>
            <a:lvl6pPr indent="-330200" lvl="5" marL="27432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6pPr>
            <a:lvl7pPr indent="-330200" lvl="6" marL="3200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7pPr>
            <a:lvl8pPr indent="-330200" lvl="7" marL="36576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8pPr>
            <a:lvl9pPr indent="-330200" lvl="8" marL="41148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9pPr>
          </a:lstStyle>
          <a:p/>
        </p:txBody>
      </p:sp>
      <p:sp>
        <p:nvSpPr>
          <p:cNvPr id="485" name="Google Shape;485;p94"/>
          <p:cNvSpPr txBox="1"/>
          <p:nvPr/>
        </p:nvSpPr>
        <p:spPr>
          <a:xfrm>
            <a:off x="2664526" y="4839877"/>
            <a:ext cx="1782600" cy="151200"/>
          </a:xfrm>
          <a:prstGeom prst="rect">
            <a:avLst/>
          </a:prstGeom>
          <a:noFill/>
          <a:ln>
            <a:noFill/>
          </a:ln>
        </p:spPr>
        <p:txBody>
          <a:bodyPr anchorCtr="0" anchor="ctr" bIns="57150" lIns="57150" spcFirstLastPara="1" rIns="57150" wrap="square" tIns="57150">
            <a:noAutofit/>
          </a:bodyPr>
          <a:lstStyle/>
          <a:p>
            <a:pPr indent="0" lvl="0" marL="0" marR="0" rtl="0" algn="r">
              <a:lnSpc>
                <a:spcPct val="140000"/>
              </a:lnSpc>
              <a:spcBef>
                <a:spcPts val="0"/>
              </a:spcBef>
              <a:spcAft>
                <a:spcPts val="0"/>
              </a:spcAft>
              <a:buClr>
                <a:srgbClr val="000000"/>
              </a:buClr>
              <a:buSzPts val="700"/>
              <a:buFont typeface="Arial"/>
              <a:buNone/>
            </a:pPr>
            <a:r>
              <a:rPr b="0" i="0" lang="en" sz="500" u="none" cap="none" strike="noStrike">
                <a:solidFill>
                  <a:srgbClr val="CCCCCC"/>
                </a:solidFill>
                <a:latin typeface="Arial"/>
                <a:ea typeface="Arial"/>
                <a:cs typeface="Arial"/>
                <a:sym typeface="Arial"/>
              </a:rPr>
              <a:t>2018  |  Confidential and Proprietary</a:t>
            </a:r>
            <a:endParaRPr b="0" i="0" sz="500" u="none" cap="none" strike="noStrike">
              <a:solidFill>
                <a:srgbClr val="CCCCCC"/>
              </a:solidFill>
              <a:latin typeface="Arial"/>
              <a:ea typeface="Arial"/>
              <a:cs typeface="Arial"/>
              <a:sym typeface="Arial"/>
            </a:endParaRPr>
          </a:p>
        </p:txBody>
      </p:sp>
      <p:pic>
        <p:nvPicPr>
          <p:cNvPr id="486" name="Google Shape;486;p94"/>
          <p:cNvPicPr preferRelativeResize="0"/>
          <p:nvPr/>
        </p:nvPicPr>
        <p:blipFill rotWithShape="1">
          <a:blip r:embed="rId2">
            <a:alphaModFix/>
          </a:blip>
          <a:srcRect b="0" l="0" r="0" t="0"/>
          <a:stretch/>
        </p:blipFill>
        <p:spPr>
          <a:xfrm>
            <a:off x="4506153" y="4854150"/>
            <a:ext cx="308336" cy="1110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hoto Right Blue">
  <p:cSld name="CUSTOM_3_2">
    <p:spTree>
      <p:nvGrpSpPr>
        <p:cNvPr id="487" name="Shape 487"/>
        <p:cNvGrpSpPr/>
        <p:nvPr/>
      </p:nvGrpSpPr>
      <p:grpSpPr>
        <a:xfrm>
          <a:off x="0" y="0"/>
          <a:ext cx="0" cy="0"/>
          <a:chOff x="0" y="0"/>
          <a:chExt cx="0" cy="0"/>
        </a:xfrm>
      </p:grpSpPr>
      <p:sp>
        <p:nvSpPr>
          <p:cNvPr id="488" name="Google Shape;488;p95"/>
          <p:cNvSpPr/>
          <p:nvPr/>
        </p:nvSpPr>
        <p:spPr>
          <a:xfrm>
            <a:off x="0" y="-50"/>
            <a:ext cx="4124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9" name="Google Shape;489;p95"/>
          <p:cNvSpPr txBox="1"/>
          <p:nvPr>
            <p:ph type="title"/>
          </p:nvPr>
        </p:nvSpPr>
        <p:spPr>
          <a:xfrm>
            <a:off x="407625" y="1400100"/>
            <a:ext cx="3717000" cy="72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95"/>
          <p:cNvSpPr txBox="1"/>
          <p:nvPr>
            <p:ph idx="1" type="subTitle"/>
          </p:nvPr>
        </p:nvSpPr>
        <p:spPr>
          <a:xfrm>
            <a:off x="407625" y="2329725"/>
            <a:ext cx="3009900" cy="144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6">
    <p:spTree>
      <p:nvGrpSpPr>
        <p:cNvPr id="491" name="Shape 491"/>
        <p:cNvGrpSpPr/>
        <p:nvPr/>
      </p:nvGrpSpPr>
      <p:grpSpPr>
        <a:xfrm>
          <a:off x="0" y="0"/>
          <a:ext cx="0" cy="0"/>
          <a:chOff x="0" y="0"/>
          <a:chExt cx="0" cy="0"/>
        </a:xfrm>
      </p:grpSpPr>
      <p:sp>
        <p:nvSpPr>
          <p:cNvPr id="492" name="Google Shape;492;p96"/>
          <p:cNvSpPr txBox="1"/>
          <p:nvPr>
            <p:ph type="title"/>
          </p:nvPr>
        </p:nvSpPr>
        <p:spPr>
          <a:xfrm>
            <a:off x="389775" y="1559475"/>
            <a:ext cx="7325400" cy="52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96"/>
          <p:cNvSpPr txBox="1"/>
          <p:nvPr>
            <p:ph idx="1" type="body"/>
          </p:nvPr>
        </p:nvSpPr>
        <p:spPr>
          <a:xfrm>
            <a:off x="389775" y="2043600"/>
            <a:ext cx="3744000" cy="1669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1pPr>
            <a:lvl2pPr indent="-330200" lvl="1" marL="9144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2pPr>
            <a:lvl3pPr indent="-330200" lvl="2" marL="13716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3pPr>
            <a:lvl4pPr indent="-330200" lvl="3" marL="18288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4pPr>
            <a:lvl5pPr indent="-330200" lvl="4" marL="22860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5pPr>
            <a:lvl6pPr indent="-330200" lvl="5" marL="27432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6pPr>
            <a:lvl7pPr indent="-330200" lvl="6" marL="32004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7pPr>
            <a:lvl8pPr indent="-330200" lvl="7" marL="36576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8pPr>
            <a:lvl9pPr indent="-330200" lvl="8" marL="4114800" marR="0" rtl="0" algn="l">
              <a:lnSpc>
                <a:spcPct val="100000"/>
              </a:lnSpc>
              <a:spcBef>
                <a:spcPts val="0"/>
              </a:spcBef>
              <a:spcAft>
                <a:spcPts val="0"/>
              </a:spcAft>
              <a:buClr>
                <a:srgbClr val="5F6368"/>
              </a:buClr>
              <a:buSzPts val="1600"/>
              <a:buFont typeface="Arial"/>
              <a:buChar char="■"/>
              <a:defRPr b="0" i="0" sz="1600" u="none" cap="none" strike="noStrike">
                <a:solidFill>
                  <a:srgbClr val="5F6368"/>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11">
    <p:spTree>
      <p:nvGrpSpPr>
        <p:cNvPr id="494" name="Shape 494"/>
        <p:cNvGrpSpPr/>
        <p:nvPr/>
      </p:nvGrpSpPr>
      <p:grpSpPr>
        <a:xfrm>
          <a:off x="0" y="0"/>
          <a:ext cx="0" cy="0"/>
          <a:chOff x="0" y="0"/>
          <a:chExt cx="0" cy="0"/>
        </a:xfrm>
      </p:grpSpPr>
      <p:sp>
        <p:nvSpPr>
          <p:cNvPr id="495" name="Google Shape;495;p97"/>
          <p:cNvSpPr txBox="1"/>
          <p:nvPr/>
        </p:nvSpPr>
        <p:spPr>
          <a:xfrm>
            <a:off x="3792450" y="1622700"/>
            <a:ext cx="764100" cy="8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3C4043"/>
                </a:solidFill>
                <a:latin typeface="Arial"/>
                <a:ea typeface="Arial"/>
                <a:cs typeface="Arial"/>
                <a:sym typeface="Arial"/>
              </a:rPr>
              <a:t>“</a:t>
            </a:r>
            <a:endParaRPr b="0" i="0" sz="1400" u="none" cap="none" strike="noStrike">
              <a:solidFill>
                <a:srgbClr val="3C4043"/>
              </a:solidFill>
              <a:latin typeface="Arial"/>
              <a:ea typeface="Arial"/>
              <a:cs typeface="Arial"/>
              <a:sym typeface="Arial"/>
            </a:endParaRPr>
          </a:p>
        </p:txBody>
      </p:sp>
      <p:sp>
        <p:nvSpPr>
          <p:cNvPr id="496" name="Google Shape;496;p97"/>
          <p:cNvSpPr txBox="1"/>
          <p:nvPr>
            <p:ph type="title"/>
          </p:nvPr>
        </p:nvSpPr>
        <p:spPr>
          <a:xfrm>
            <a:off x="3989350" y="1758225"/>
            <a:ext cx="4221300" cy="164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497" name="Google Shape;497;p97"/>
          <p:cNvSpPr txBox="1"/>
          <p:nvPr>
            <p:ph idx="1" type="subTitle"/>
          </p:nvPr>
        </p:nvSpPr>
        <p:spPr>
          <a:xfrm>
            <a:off x="5523850" y="3482250"/>
            <a:ext cx="2686800" cy="771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498" name="Shape 498"/>
        <p:cNvGrpSpPr/>
        <p:nvPr/>
      </p:nvGrpSpPr>
      <p:grpSpPr>
        <a:xfrm>
          <a:off x="0" y="0"/>
          <a:ext cx="0" cy="0"/>
          <a:chOff x="0" y="0"/>
          <a:chExt cx="0" cy="0"/>
        </a:xfrm>
      </p:grpSpPr>
      <p:sp>
        <p:nvSpPr>
          <p:cNvPr id="499" name="Google Shape;499;p98"/>
          <p:cNvSpPr/>
          <p:nvPr/>
        </p:nvSpPr>
        <p:spPr>
          <a:xfrm>
            <a:off x="2001675" y="1253325"/>
            <a:ext cx="5140645" cy="2414169"/>
          </a:xfrm>
          <a:custGeom>
            <a:rect b="b" l="l" r="r" t="t"/>
            <a:pathLst>
              <a:path extrusionOk="0" h="141635" w="281795">
                <a:moveTo>
                  <a:pt x="37077" y="0"/>
                </a:moveTo>
                <a:cubicBezTo>
                  <a:pt x="16599" y="78"/>
                  <a:pt x="78" y="16599"/>
                  <a:pt x="0" y="37077"/>
                </a:cubicBezTo>
                <a:lnTo>
                  <a:pt x="0" y="104558"/>
                </a:lnTo>
                <a:cubicBezTo>
                  <a:pt x="78" y="124958"/>
                  <a:pt x="16599" y="141479"/>
                  <a:pt x="37077" y="141557"/>
                </a:cubicBezTo>
                <a:lnTo>
                  <a:pt x="244175" y="141557"/>
                </a:lnTo>
                <a:lnTo>
                  <a:pt x="276830" y="141634"/>
                </a:lnTo>
                <a:cubicBezTo>
                  <a:pt x="281795" y="141634"/>
                  <a:pt x="281252" y="138842"/>
                  <a:pt x="281252" y="138842"/>
                </a:cubicBezTo>
                <a:lnTo>
                  <a:pt x="281252" y="37077"/>
                </a:lnTo>
                <a:cubicBezTo>
                  <a:pt x="281174" y="16599"/>
                  <a:pt x="264575" y="78"/>
                  <a:pt x="2441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8"/>
          <p:cNvSpPr txBox="1"/>
          <p:nvPr>
            <p:ph type="title"/>
          </p:nvPr>
        </p:nvSpPr>
        <p:spPr>
          <a:xfrm>
            <a:off x="2352700" y="1643925"/>
            <a:ext cx="4524300" cy="177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98"/>
          <p:cNvSpPr txBox="1"/>
          <p:nvPr>
            <p:ph idx="1" type="subTitle"/>
          </p:nvPr>
        </p:nvSpPr>
        <p:spPr>
          <a:xfrm>
            <a:off x="4562500" y="3739425"/>
            <a:ext cx="2579700" cy="419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
    <p:spTree>
      <p:nvGrpSpPr>
        <p:cNvPr id="502" name="Shape 502"/>
        <p:cNvGrpSpPr/>
        <p:nvPr/>
      </p:nvGrpSpPr>
      <p:grpSpPr>
        <a:xfrm>
          <a:off x="0" y="0"/>
          <a:ext cx="0" cy="0"/>
          <a:chOff x="0" y="0"/>
          <a:chExt cx="0" cy="0"/>
        </a:xfrm>
      </p:grpSpPr>
      <p:sp>
        <p:nvSpPr>
          <p:cNvPr id="503" name="Google Shape;503;p99"/>
          <p:cNvSpPr txBox="1"/>
          <p:nvPr>
            <p:ph idx="1" type="body"/>
          </p:nvPr>
        </p:nvSpPr>
        <p:spPr>
          <a:xfrm>
            <a:off x="408825" y="1176500"/>
            <a:ext cx="2696400" cy="3419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
        <p:nvSpPr>
          <p:cNvPr id="504" name="Google Shape;504;p99"/>
          <p:cNvSpPr txBox="1"/>
          <p:nvPr>
            <p:ph idx="2" type="body"/>
          </p:nvPr>
        </p:nvSpPr>
        <p:spPr>
          <a:xfrm>
            <a:off x="3228075" y="1176500"/>
            <a:ext cx="2696400" cy="3419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
        <p:nvSpPr>
          <p:cNvPr id="505" name="Google Shape;505;p99"/>
          <p:cNvSpPr txBox="1"/>
          <p:nvPr>
            <p:ph idx="3" type="body"/>
          </p:nvPr>
        </p:nvSpPr>
        <p:spPr>
          <a:xfrm>
            <a:off x="6047325" y="1176500"/>
            <a:ext cx="2629200" cy="3419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
        <p:nvSpPr>
          <p:cNvPr id="506" name="Google Shape;506;p99"/>
          <p:cNvSpPr txBox="1"/>
          <p:nvPr>
            <p:ph type="title"/>
          </p:nvPr>
        </p:nvSpPr>
        <p:spPr>
          <a:xfrm>
            <a:off x="408825" y="376250"/>
            <a:ext cx="82677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 - Left justified">
  <p:cSld name="CUSTOM_2_1">
    <p:spTree>
      <p:nvGrpSpPr>
        <p:cNvPr id="507" name="Shape 507"/>
        <p:cNvGrpSpPr/>
        <p:nvPr/>
      </p:nvGrpSpPr>
      <p:grpSpPr>
        <a:xfrm>
          <a:off x="0" y="0"/>
          <a:ext cx="0" cy="0"/>
          <a:chOff x="0" y="0"/>
          <a:chExt cx="0" cy="0"/>
        </a:xfrm>
      </p:grpSpPr>
      <p:sp>
        <p:nvSpPr>
          <p:cNvPr id="508" name="Google Shape;508;p100"/>
          <p:cNvSpPr txBox="1"/>
          <p:nvPr>
            <p:ph type="title"/>
          </p:nvPr>
        </p:nvSpPr>
        <p:spPr>
          <a:xfrm>
            <a:off x="396150" y="2292100"/>
            <a:ext cx="9013800" cy="72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100"/>
          <p:cNvSpPr txBox="1"/>
          <p:nvPr>
            <p:ph idx="2" type="title"/>
          </p:nvPr>
        </p:nvSpPr>
        <p:spPr>
          <a:xfrm>
            <a:off x="400050" y="1753075"/>
            <a:ext cx="6895200" cy="72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3">
    <p:spTree>
      <p:nvGrpSpPr>
        <p:cNvPr id="510" name="Shape 510"/>
        <p:cNvGrpSpPr/>
        <p:nvPr/>
      </p:nvGrpSpPr>
      <p:grpSpPr>
        <a:xfrm>
          <a:off x="0" y="0"/>
          <a:ext cx="0" cy="0"/>
          <a:chOff x="0" y="0"/>
          <a:chExt cx="0" cy="0"/>
        </a:xfrm>
      </p:grpSpPr>
      <p:sp>
        <p:nvSpPr>
          <p:cNvPr id="511" name="Google Shape;511;p101"/>
          <p:cNvSpPr txBox="1"/>
          <p:nvPr>
            <p:ph type="title"/>
          </p:nvPr>
        </p:nvSpPr>
        <p:spPr>
          <a:xfrm>
            <a:off x="397050" y="1901375"/>
            <a:ext cx="87468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2" name="Google Shape;512;p101"/>
          <p:cNvSpPr txBox="1"/>
          <p:nvPr>
            <p:ph idx="1" type="subTitle"/>
          </p:nvPr>
        </p:nvSpPr>
        <p:spPr>
          <a:xfrm>
            <a:off x="419200" y="2472600"/>
            <a:ext cx="76677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Orange">
  <p:cSld name="CUSTOM_14">
    <p:spTree>
      <p:nvGrpSpPr>
        <p:cNvPr id="513" name="Shape 513"/>
        <p:cNvGrpSpPr/>
        <p:nvPr/>
      </p:nvGrpSpPr>
      <p:grpSpPr>
        <a:xfrm>
          <a:off x="0" y="0"/>
          <a:ext cx="0" cy="0"/>
          <a:chOff x="0" y="0"/>
          <a:chExt cx="0" cy="0"/>
        </a:xfrm>
      </p:grpSpPr>
      <p:sp>
        <p:nvSpPr>
          <p:cNvPr id="514" name="Google Shape;514;p102"/>
          <p:cNvSpPr txBox="1"/>
          <p:nvPr>
            <p:ph type="title"/>
          </p:nvPr>
        </p:nvSpPr>
        <p:spPr>
          <a:xfrm>
            <a:off x="397050" y="1901375"/>
            <a:ext cx="87468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5" name="Google Shape;515;p102"/>
          <p:cNvSpPr txBox="1"/>
          <p:nvPr>
            <p:ph idx="1" type="subTitle"/>
          </p:nvPr>
        </p:nvSpPr>
        <p:spPr>
          <a:xfrm>
            <a:off x="419200" y="2472600"/>
            <a:ext cx="76677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rgbClr val="EA8600"/>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4_1">
    <p:spTree>
      <p:nvGrpSpPr>
        <p:cNvPr id="516" name="Shape 516"/>
        <p:cNvGrpSpPr/>
        <p:nvPr/>
      </p:nvGrpSpPr>
      <p:grpSpPr>
        <a:xfrm>
          <a:off x="0" y="0"/>
          <a:ext cx="0" cy="0"/>
          <a:chOff x="0" y="0"/>
          <a:chExt cx="0" cy="0"/>
        </a:xfrm>
      </p:grpSpPr>
      <p:sp>
        <p:nvSpPr>
          <p:cNvPr id="517" name="Google Shape;517;p103"/>
          <p:cNvSpPr txBox="1"/>
          <p:nvPr>
            <p:ph type="title"/>
          </p:nvPr>
        </p:nvSpPr>
        <p:spPr>
          <a:xfrm>
            <a:off x="397050" y="1901375"/>
            <a:ext cx="87468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103"/>
          <p:cNvSpPr txBox="1"/>
          <p:nvPr>
            <p:ph idx="1" type="subTitle"/>
          </p:nvPr>
        </p:nvSpPr>
        <p:spPr>
          <a:xfrm>
            <a:off x="419200" y="2472600"/>
            <a:ext cx="7667700" cy="162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000"/>
              <a:buFont typeface="Arial"/>
              <a:buNone/>
              <a:defRPr b="0" i="0" sz="40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EA4335"/>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Right Justified Red">
  <p:cSld name="CUSTOM_2_3">
    <p:spTree>
      <p:nvGrpSpPr>
        <p:cNvPr id="519" name="Shape 519"/>
        <p:cNvGrpSpPr/>
        <p:nvPr/>
      </p:nvGrpSpPr>
      <p:grpSpPr>
        <a:xfrm>
          <a:off x="0" y="0"/>
          <a:ext cx="0" cy="0"/>
          <a:chOff x="0" y="0"/>
          <a:chExt cx="0" cy="0"/>
        </a:xfrm>
      </p:grpSpPr>
      <p:sp>
        <p:nvSpPr>
          <p:cNvPr id="520" name="Google Shape;520;p104"/>
          <p:cNvSpPr txBox="1"/>
          <p:nvPr>
            <p:ph type="title"/>
          </p:nvPr>
        </p:nvSpPr>
        <p:spPr>
          <a:xfrm>
            <a:off x="9575" y="1748125"/>
            <a:ext cx="4709400" cy="728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104"/>
          <p:cNvSpPr txBox="1"/>
          <p:nvPr>
            <p:ph idx="1" type="subTitle"/>
          </p:nvPr>
        </p:nvSpPr>
        <p:spPr>
          <a:xfrm>
            <a:off x="9800" y="2380975"/>
            <a:ext cx="4709400" cy="942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Right Justified Dark Yellow">
  <p:cSld name="CUSTOM_2_4">
    <p:spTree>
      <p:nvGrpSpPr>
        <p:cNvPr id="522" name="Shape 522"/>
        <p:cNvGrpSpPr/>
        <p:nvPr/>
      </p:nvGrpSpPr>
      <p:grpSpPr>
        <a:xfrm>
          <a:off x="0" y="0"/>
          <a:ext cx="0" cy="0"/>
          <a:chOff x="0" y="0"/>
          <a:chExt cx="0" cy="0"/>
        </a:xfrm>
      </p:grpSpPr>
      <p:sp>
        <p:nvSpPr>
          <p:cNvPr id="523" name="Google Shape;523;p105"/>
          <p:cNvSpPr txBox="1"/>
          <p:nvPr>
            <p:ph type="title"/>
          </p:nvPr>
        </p:nvSpPr>
        <p:spPr>
          <a:xfrm>
            <a:off x="9575" y="1748125"/>
            <a:ext cx="4709400" cy="728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4" name="Google Shape;524;p105"/>
          <p:cNvSpPr txBox="1"/>
          <p:nvPr>
            <p:ph idx="1" type="subTitle"/>
          </p:nvPr>
        </p:nvSpPr>
        <p:spPr>
          <a:xfrm>
            <a:off x="9800" y="2380975"/>
            <a:ext cx="4709400" cy="9426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4000"/>
              <a:buFont typeface="Arial"/>
              <a:buNone/>
              <a:defRPr b="0" i="0" sz="4000" u="none" cap="none" strike="noStrike">
                <a:solidFill>
                  <a:srgbClr val="EA8600"/>
                </a:solidFill>
                <a:latin typeface="Arial"/>
                <a:ea typeface="Arial"/>
                <a:cs typeface="Arial"/>
                <a:sym typeface="Arial"/>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1.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2.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112.xml"/><Relationship Id="rId20" Type="http://schemas.openxmlformats.org/officeDocument/2006/relationships/slideLayout" Target="../slideLayouts/slideLayout92.xml"/><Relationship Id="rId42" Type="http://schemas.openxmlformats.org/officeDocument/2006/relationships/slideLayout" Target="../slideLayouts/slideLayout114.xml"/><Relationship Id="rId41" Type="http://schemas.openxmlformats.org/officeDocument/2006/relationships/slideLayout" Target="../slideLayouts/slideLayout113.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43" Type="http://schemas.openxmlformats.org/officeDocument/2006/relationships/theme" Target="../theme/theme5.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1" Type="http://schemas.openxmlformats.org/officeDocument/2006/relationships/image" Target="../media/image7.png"/><Relationship Id="rId2" Type="http://schemas.openxmlformats.org/officeDocument/2006/relationships/image" Target="../media/image10.png"/><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26" Type="http://schemas.openxmlformats.org/officeDocument/2006/relationships/slideLayout" Target="../slideLayouts/slideLayout98.xml"/><Relationship Id="rId25" Type="http://schemas.openxmlformats.org/officeDocument/2006/relationships/slideLayout" Target="../slideLayouts/slideLayout97.xml"/><Relationship Id="rId28" Type="http://schemas.openxmlformats.org/officeDocument/2006/relationships/slideLayout" Target="../slideLayouts/slideLayout100.xml"/><Relationship Id="rId27" Type="http://schemas.openxmlformats.org/officeDocument/2006/relationships/slideLayout" Target="../slideLayouts/slideLayout9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29" Type="http://schemas.openxmlformats.org/officeDocument/2006/relationships/slideLayout" Target="../slideLayouts/slideLayout101.xml"/><Relationship Id="rId7" Type="http://schemas.openxmlformats.org/officeDocument/2006/relationships/slideLayout" Target="../slideLayouts/slideLayout79.xml"/><Relationship Id="rId8" Type="http://schemas.openxmlformats.org/officeDocument/2006/relationships/slideLayout" Target="../slideLayouts/slideLayout80.xml"/><Relationship Id="rId31" Type="http://schemas.openxmlformats.org/officeDocument/2006/relationships/slideLayout" Target="../slideLayouts/slideLayout103.xml"/><Relationship Id="rId30" Type="http://schemas.openxmlformats.org/officeDocument/2006/relationships/slideLayout" Target="../slideLayouts/slideLayout102.xml"/><Relationship Id="rId11" Type="http://schemas.openxmlformats.org/officeDocument/2006/relationships/slideLayout" Target="../slideLayouts/slideLayout83.xml"/><Relationship Id="rId33" Type="http://schemas.openxmlformats.org/officeDocument/2006/relationships/slideLayout" Target="../slideLayouts/slideLayout105.xml"/><Relationship Id="rId10" Type="http://schemas.openxmlformats.org/officeDocument/2006/relationships/slideLayout" Target="../slideLayouts/slideLayout82.xml"/><Relationship Id="rId32" Type="http://schemas.openxmlformats.org/officeDocument/2006/relationships/slideLayout" Target="../slideLayouts/slideLayout104.xml"/><Relationship Id="rId13" Type="http://schemas.openxmlformats.org/officeDocument/2006/relationships/slideLayout" Target="../slideLayouts/slideLayout85.xml"/><Relationship Id="rId35" Type="http://schemas.openxmlformats.org/officeDocument/2006/relationships/slideLayout" Target="../slideLayouts/slideLayout107.xml"/><Relationship Id="rId12" Type="http://schemas.openxmlformats.org/officeDocument/2006/relationships/slideLayout" Target="../slideLayouts/slideLayout84.xml"/><Relationship Id="rId34" Type="http://schemas.openxmlformats.org/officeDocument/2006/relationships/slideLayout" Target="../slideLayouts/slideLayout106.xml"/><Relationship Id="rId15" Type="http://schemas.openxmlformats.org/officeDocument/2006/relationships/slideLayout" Target="../slideLayouts/slideLayout87.xml"/><Relationship Id="rId37" Type="http://schemas.openxmlformats.org/officeDocument/2006/relationships/slideLayout" Target="../slideLayouts/slideLayout109.xml"/><Relationship Id="rId14" Type="http://schemas.openxmlformats.org/officeDocument/2006/relationships/slideLayout" Target="../slideLayouts/slideLayout86.xml"/><Relationship Id="rId36" Type="http://schemas.openxmlformats.org/officeDocument/2006/relationships/slideLayout" Target="../slideLayouts/slideLayout108.xml"/><Relationship Id="rId17" Type="http://schemas.openxmlformats.org/officeDocument/2006/relationships/slideLayout" Target="../slideLayouts/slideLayout89.xml"/><Relationship Id="rId39" Type="http://schemas.openxmlformats.org/officeDocument/2006/relationships/slideLayout" Target="../slideLayouts/slideLayout111.xml"/><Relationship Id="rId16" Type="http://schemas.openxmlformats.org/officeDocument/2006/relationships/slideLayout" Target="../slideLayouts/slideLayout88.xml"/><Relationship Id="rId38" Type="http://schemas.openxmlformats.org/officeDocument/2006/relationships/slideLayout" Target="../slideLayouts/slideLayout110.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theme" Target="../theme/theme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3" Type="http://schemas.openxmlformats.org/officeDocument/2006/relationships/slideLayout" Target="../slideLayouts/slideLayout133.xml"/><Relationship Id="rId12" Type="http://schemas.openxmlformats.org/officeDocument/2006/relationships/slideLayout" Target="../slideLayouts/slideLayout13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5" name="Shape 85"/>
        <p:cNvGrpSpPr/>
        <p:nvPr/>
      </p:nvGrpSpPr>
      <p:grpSpPr>
        <a:xfrm>
          <a:off x="0" y="0"/>
          <a:ext cx="0" cy="0"/>
          <a:chOff x="0" y="0"/>
          <a:chExt cx="0" cy="0"/>
        </a:xfrm>
      </p:grpSpPr>
      <p:sp>
        <p:nvSpPr>
          <p:cNvPr id="86" name="Google Shape;8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7" name="Google Shape;8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8" name="Google Shape;88;p21"/>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3" name="Shape 153"/>
        <p:cNvGrpSpPr/>
        <p:nvPr/>
      </p:nvGrpSpPr>
      <p:grpSpPr>
        <a:xfrm>
          <a:off x="0" y="0"/>
          <a:ext cx="0" cy="0"/>
          <a:chOff x="0" y="0"/>
          <a:chExt cx="0" cy="0"/>
        </a:xfrm>
      </p:grpSpPr>
      <p:sp>
        <p:nvSpPr>
          <p:cNvPr id="154" name="Google Shape;15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5" name="Google Shape;155;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6" name="Google Shape;15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0" name="Google Shape;200;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01" name="Google Shape;20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5" name="Shape 295"/>
        <p:cNvGrpSpPr/>
        <p:nvPr/>
      </p:nvGrpSpPr>
      <p:grpSpPr>
        <a:xfrm>
          <a:off x="0" y="0"/>
          <a:ext cx="0" cy="0"/>
          <a:chOff x="0" y="0"/>
          <a:chExt cx="0" cy="0"/>
        </a:xfrm>
      </p:grpSpPr>
      <p:sp>
        <p:nvSpPr>
          <p:cNvPr id="296" name="Google Shape;29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7" name="Google Shape;297;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298" name="Google Shape;29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8" name="Shape 428"/>
        <p:cNvGrpSpPr/>
        <p:nvPr/>
      </p:nvGrpSpPr>
      <p:grpSpPr>
        <a:xfrm>
          <a:off x="0" y="0"/>
          <a:ext cx="0" cy="0"/>
          <a:chOff x="0" y="0"/>
          <a:chExt cx="0" cy="0"/>
        </a:xfrm>
      </p:grpSpPr>
      <p:sp>
        <p:nvSpPr>
          <p:cNvPr id="429" name="Google Shape;429;p80"/>
          <p:cNvSpPr txBox="1"/>
          <p:nvPr/>
        </p:nvSpPr>
        <p:spPr>
          <a:xfrm>
            <a:off x="6703126" y="4839877"/>
            <a:ext cx="1782600" cy="151200"/>
          </a:xfrm>
          <a:prstGeom prst="rect">
            <a:avLst/>
          </a:prstGeom>
          <a:noFill/>
          <a:ln>
            <a:noFill/>
          </a:ln>
        </p:spPr>
        <p:txBody>
          <a:bodyPr anchorCtr="0" anchor="ctr" bIns="57150" lIns="57150" spcFirstLastPara="1" rIns="57150" wrap="square" tIns="57150">
            <a:noAutofit/>
          </a:bodyPr>
          <a:lstStyle/>
          <a:p>
            <a:pPr indent="0" lvl="0" marL="0" marR="0" rtl="0" algn="r">
              <a:lnSpc>
                <a:spcPct val="140000"/>
              </a:lnSpc>
              <a:spcBef>
                <a:spcPts val="0"/>
              </a:spcBef>
              <a:spcAft>
                <a:spcPts val="0"/>
              </a:spcAft>
              <a:buClr>
                <a:srgbClr val="000000"/>
              </a:buClr>
              <a:buSzPts val="700"/>
              <a:buFont typeface="Arial"/>
              <a:buNone/>
            </a:pPr>
            <a:r>
              <a:rPr b="0" i="0" lang="en" sz="500" u="none" cap="none" strike="noStrike">
                <a:solidFill>
                  <a:srgbClr val="CCCCCC"/>
                </a:solidFill>
                <a:latin typeface="Arial"/>
                <a:ea typeface="Arial"/>
                <a:cs typeface="Arial"/>
                <a:sym typeface="Arial"/>
              </a:rPr>
              <a:t>2018  |  Confidential and Proprietary</a:t>
            </a:r>
            <a:endParaRPr b="0" i="0" sz="500" u="none" cap="none" strike="noStrike">
              <a:solidFill>
                <a:srgbClr val="CCCCCC"/>
              </a:solidFill>
              <a:latin typeface="Arial"/>
              <a:ea typeface="Arial"/>
              <a:cs typeface="Arial"/>
              <a:sym typeface="Arial"/>
            </a:endParaRPr>
          </a:p>
        </p:txBody>
      </p:sp>
      <p:pic>
        <p:nvPicPr>
          <p:cNvPr id="430" name="Google Shape;430;p80"/>
          <p:cNvPicPr preferRelativeResize="0"/>
          <p:nvPr/>
        </p:nvPicPr>
        <p:blipFill rotWithShape="1">
          <a:blip r:embed="rId1">
            <a:alphaModFix/>
          </a:blip>
          <a:srcRect b="0" l="0" r="0" t="0"/>
          <a:stretch/>
        </p:blipFill>
        <p:spPr>
          <a:xfrm>
            <a:off x="8544753" y="4854150"/>
            <a:ext cx="308336" cy="111000"/>
          </a:xfrm>
          <a:prstGeom prst="rect">
            <a:avLst/>
          </a:prstGeom>
          <a:noFill/>
          <a:ln>
            <a:noFill/>
          </a:ln>
        </p:spPr>
      </p:pic>
      <p:pic>
        <p:nvPicPr>
          <p:cNvPr id="431" name="Google Shape;431;p80"/>
          <p:cNvPicPr preferRelativeResize="0"/>
          <p:nvPr/>
        </p:nvPicPr>
        <p:blipFill rotWithShape="1">
          <a:blip r:embed="rId2">
            <a:alphaModFix/>
          </a:blip>
          <a:srcRect b="0" l="0" r="0" t="0"/>
          <a:stretch/>
        </p:blipFill>
        <p:spPr>
          <a:xfrm>
            <a:off x="500100" y="4859975"/>
            <a:ext cx="820076" cy="111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6" name="Shape 626"/>
        <p:cNvGrpSpPr/>
        <p:nvPr/>
      </p:nvGrpSpPr>
      <p:grpSpPr>
        <a:xfrm>
          <a:off x="0" y="0"/>
          <a:ext cx="0" cy="0"/>
          <a:chOff x="0" y="0"/>
          <a:chExt cx="0" cy="0"/>
        </a:xfrm>
      </p:grpSpPr>
      <p:sp>
        <p:nvSpPr>
          <p:cNvPr id="627" name="Google Shape;627;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28" name="Google Shape;628;p1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29" name="Google Shape;629;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4" name="Shape 724"/>
        <p:cNvGrpSpPr/>
        <p:nvPr/>
      </p:nvGrpSpPr>
      <p:grpSpPr>
        <a:xfrm>
          <a:off x="0" y="0"/>
          <a:ext cx="0" cy="0"/>
          <a:chOff x="0" y="0"/>
          <a:chExt cx="0" cy="0"/>
        </a:xfrm>
      </p:grpSpPr>
      <p:sp>
        <p:nvSpPr>
          <p:cNvPr id="725" name="Google Shape;725;p1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26" name="Google Shape;726;p1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27" name="Google Shape;727;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2.jpg"/><Relationship Id="rId5"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figma.com/proto/0OMpHZe6OMBZXLifgTFXGJ/Espousal-Clings---Musician-Booking-App-%3A-Low-Fidelity-Prototype?node-id=8%3A2&amp;scaling=scale-down&amp;page-id=0%3A1&amp;starting-point-node-id=8%3A2" TargetMode="External"/><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39.png"/><Relationship Id="rId8"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hyperlink" Target="https://docs.google.com/presentation/d/1b_2WISDprx6mvZb1g4pc_cn6TIcGmKx8VTzSpBOkjOI/edit#slide=id.gd0eb0b58bb_0_3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www.figma.com/proto/0OMpHZe6OMBZXLifgTFXGJ/Espousal-Clings---Musician-Booking-App-%3A-Low-Fidelity-Prototype?node-id=8%3A2&amp;scaling=scale-down&amp;page-id=0%3A1&amp;starting-point-node-id=8%3A2"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hyperlink" Target="https://www.figma.com/proto/0OMpHZe6OMBZXLifgTFXGJ/Espousal-Clings---Musician-Booking-App-%3A-Low-Fidelity-Prototype?node-id=69-2223&amp;scaling=scale-down&amp;page-id=0%3A1&amp;starting-point-node-id=69%3A2223&amp;show-proto-sidebar=1" TargetMode="External"/><Relationship Id="rId4" Type="http://schemas.openxmlformats.org/officeDocument/2006/relationships/image" Target="../media/image14.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798" name="Shape 798"/>
        <p:cNvGrpSpPr/>
        <p:nvPr/>
      </p:nvGrpSpPr>
      <p:grpSpPr>
        <a:xfrm>
          <a:off x="0" y="0"/>
          <a:ext cx="0" cy="0"/>
          <a:chOff x="0" y="0"/>
          <a:chExt cx="0" cy="0"/>
        </a:xfrm>
      </p:grpSpPr>
      <p:sp>
        <p:nvSpPr>
          <p:cNvPr id="799" name="Google Shape;799;p142"/>
          <p:cNvSpPr txBox="1"/>
          <p:nvPr/>
        </p:nvSpPr>
        <p:spPr>
          <a:xfrm>
            <a:off x="1027375" y="333850"/>
            <a:ext cx="6993900" cy="446400"/>
          </a:xfrm>
          <a:prstGeom prst="rect">
            <a:avLst/>
          </a:prstGeom>
          <a:noFill/>
          <a:ln>
            <a:noFill/>
          </a:ln>
        </p:spPr>
        <p:txBody>
          <a:bodyPr anchorCtr="0" anchor="t" bIns="91425" lIns="0" spcFirstLastPara="1" rIns="91425" wrap="square" tIns="91425">
            <a:spAutoFit/>
          </a:bodyPr>
          <a:lstStyle/>
          <a:p>
            <a:pPr indent="0" lvl="0" marL="0" rtl="0" algn="ctr">
              <a:spcBef>
                <a:spcPts val="0"/>
              </a:spcBef>
              <a:spcAft>
                <a:spcPts val="0"/>
              </a:spcAft>
              <a:buNone/>
            </a:pPr>
            <a:r>
              <a:t/>
            </a:r>
            <a:endParaRPr sz="1700">
              <a:solidFill>
                <a:srgbClr val="FFFFFF"/>
              </a:solidFill>
              <a:latin typeface="Open Sans SemiBold"/>
              <a:ea typeface="Open Sans SemiBold"/>
              <a:cs typeface="Open Sans SemiBold"/>
              <a:sym typeface="Open Sans SemiBold"/>
            </a:endParaRPr>
          </a:p>
        </p:txBody>
      </p:sp>
      <p:cxnSp>
        <p:nvCxnSpPr>
          <p:cNvPr id="800" name="Google Shape;800;p142"/>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sp>
        <p:nvSpPr>
          <p:cNvPr id="801" name="Google Shape;801;p142"/>
          <p:cNvSpPr txBox="1"/>
          <p:nvPr/>
        </p:nvSpPr>
        <p:spPr>
          <a:xfrm>
            <a:off x="517675" y="1931925"/>
            <a:ext cx="72513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Espousal Clings ❤</a:t>
            </a:r>
            <a:endParaRPr sz="3600">
              <a:solidFill>
                <a:srgbClr val="FFFFFF"/>
              </a:solidFill>
              <a:latin typeface="Google Sans"/>
              <a:ea typeface="Google Sans"/>
              <a:cs typeface="Google Sans"/>
              <a:sym typeface="Google Sans"/>
            </a:endParaRPr>
          </a:p>
        </p:txBody>
      </p:sp>
      <p:sp>
        <p:nvSpPr>
          <p:cNvPr id="802" name="Google Shape;802;p142"/>
          <p:cNvSpPr txBox="1"/>
          <p:nvPr/>
        </p:nvSpPr>
        <p:spPr>
          <a:xfrm>
            <a:off x="517650" y="2737525"/>
            <a:ext cx="7937100" cy="4926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000">
                <a:solidFill>
                  <a:schemeClr val="lt1"/>
                </a:solidFill>
                <a:latin typeface="Comfortaa Light"/>
                <a:ea typeface="Comfortaa Light"/>
                <a:cs typeface="Comfortaa Light"/>
                <a:sym typeface="Comfortaa Light"/>
              </a:rPr>
              <a:t>A Musician Booking App for a wedding venue </a:t>
            </a:r>
            <a:endParaRPr sz="2000">
              <a:solidFill>
                <a:srgbClr val="FFFFFF"/>
              </a:solidFill>
              <a:latin typeface="Comfortaa Light"/>
              <a:ea typeface="Comfortaa Light"/>
              <a:cs typeface="Comfortaa Light"/>
              <a:sym typeface="Comfortaa Light"/>
            </a:endParaRPr>
          </a:p>
        </p:txBody>
      </p:sp>
      <p:pic>
        <p:nvPicPr>
          <p:cNvPr id="803" name="Google Shape;803;p142"/>
          <p:cNvPicPr preferRelativeResize="0"/>
          <p:nvPr/>
        </p:nvPicPr>
        <p:blipFill rotWithShape="1">
          <a:blip r:embed="rId3">
            <a:alphaModFix/>
          </a:blip>
          <a:srcRect b="19028" l="0" r="7501" t="0"/>
          <a:stretch/>
        </p:blipFill>
        <p:spPr>
          <a:xfrm>
            <a:off x="7558075" y="4464800"/>
            <a:ext cx="1585925" cy="67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1"/>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Aravind Rajkumar</a:t>
            </a:r>
            <a:endParaRPr b="1" i="0" sz="1800" u="none" cap="none" strike="noStrike">
              <a:solidFill>
                <a:srgbClr val="1967D2"/>
              </a:solidFill>
              <a:latin typeface="Google Sans"/>
              <a:ea typeface="Google Sans"/>
              <a:cs typeface="Google Sans"/>
              <a:sym typeface="Google Sans"/>
            </a:endParaRPr>
          </a:p>
        </p:txBody>
      </p:sp>
      <p:sp>
        <p:nvSpPr>
          <p:cNvPr id="903" name="Google Shape;903;p151"/>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904" name="Google Shape;904;p151"/>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43</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Sociology Degree</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Coimbatore, India</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Living with my wife</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Wedding Planner</a:t>
            </a:r>
            <a:endParaRPr>
              <a:latin typeface="Google Sans"/>
              <a:ea typeface="Google Sans"/>
              <a:cs typeface="Google Sans"/>
              <a:sym typeface="Google Sans"/>
            </a:endParaRPr>
          </a:p>
        </p:txBody>
      </p:sp>
      <p:sp>
        <p:nvSpPr>
          <p:cNvPr id="905" name="Google Shape;905;p151"/>
          <p:cNvSpPr txBox="1"/>
          <p:nvPr/>
        </p:nvSpPr>
        <p:spPr>
          <a:xfrm>
            <a:off x="3464175" y="170825"/>
            <a:ext cx="55722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u="none" cap="none" strike="noStrike">
                <a:solidFill>
                  <a:srgbClr val="000000"/>
                </a:solidFill>
                <a:latin typeface="Google Sans"/>
                <a:ea typeface="Google Sans"/>
                <a:cs typeface="Google Sans"/>
                <a:sym typeface="Google Sans"/>
              </a:rPr>
              <a:t>“</a:t>
            </a:r>
            <a:r>
              <a:rPr i="1" lang="en">
                <a:latin typeface="Google Sans"/>
                <a:ea typeface="Google Sans"/>
                <a:cs typeface="Google Sans"/>
                <a:sym typeface="Google Sans"/>
              </a:rPr>
              <a:t>I want to pick up the best musician for my client based on their budget &amp; preferences with less effort, and more choices to match their taste of music.</a:t>
            </a:r>
            <a:endParaRPr i="1" u="none" cap="none" strike="noStrike">
              <a:solidFill>
                <a:srgbClr val="000000"/>
              </a:solidFill>
              <a:latin typeface="Google Sans"/>
              <a:ea typeface="Google Sans"/>
              <a:cs typeface="Google Sans"/>
              <a:sym typeface="Google Sans"/>
            </a:endParaRPr>
          </a:p>
        </p:txBody>
      </p:sp>
      <p:sp>
        <p:nvSpPr>
          <p:cNvPr id="906" name="Google Shape;906;p151"/>
          <p:cNvSpPr txBox="1"/>
          <p:nvPr/>
        </p:nvSpPr>
        <p:spPr>
          <a:xfrm>
            <a:off x="3651375" y="1034800"/>
            <a:ext cx="2522700" cy="221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96702"/>
                </a:solidFill>
                <a:latin typeface="Google Sans"/>
                <a:ea typeface="Google Sans"/>
                <a:cs typeface="Google Sans"/>
                <a:sym typeface="Google Sans"/>
              </a:rPr>
              <a:t>Goals</a:t>
            </a:r>
            <a:r>
              <a:rPr i="0" lang="en"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311150" lvl="0" marL="457200" marR="0" rtl="0" algn="l">
              <a:lnSpc>
                <a:spcPct val="100000"/>
              </a:lnSpc>
              <a:spcBef>
                <a:spcPts val="0"/>
              </a:spcBef>
              <a:spcAft>
                <a:spcPts val="0"/>
              </a:spcAft>
              <a:buClr>
                <a:srgbClr val="000000"/>
              </a:buClr>
              <a:buSzPts val="1300"/>
              <a:buFont typeface="Google Sans"/>
              <a:buChar char="●"/>
            </a:pPr>
            <a:r>
              <a:rPr lang="en" sz="1300">
                <a:latin typeface="Google Sans"/>
                <a:ea typeface="Google Sans"/>
                <a:cs typeface="Google Sans"/>
                <a:sym typeface="Google Sans"/>
              </a:rPr>
              <a:t>To book musicians with minimal effort.</a:t>
            </a:r>
            <a:endParaRPr sz="1300">
              <a:latin typeface="Google Sans"/>
              <a:ea typeface="Google Sans"/>
              <a:cs typeface="Google Sans"/>
              <a:sym typeface="Google Sans"/>
            </a:endParaRPr>
          </a:p>
          <a:p>
            <a:pPr indent="-311150" lvl="0" marL="457200" marR="0" rtl="0" algn="l">
              <a:lnSpc>
                <a:spcPct val="100000"/>
              </a:lnSpc>
              <a:spcBef>
                <a:spcPts val="0"/>
              </a:spcBef>
              <a:spcAft>
                <a:spcPts val="0"/>
              </a:spcAft>
              <a:buClr>
                <a:srgbClr val="000000"/>
              </a:buClr>
              <a:buSzPts val="1300"/>
              <a:buFont typeface="Google Sans"/>
              <a:buChar char="●"/>
            </a:pPr>
            <a:r>
              <a:rPr lang="en" sz="1300">
                <a:latin typeface="Google Sans"/>
                <a:ea typeface="Google Sans"/>
                <a:cs typeface="Google Sans"/>
                <a:sym typeface="Google Sans"/>
              </a:rPr>
              <a:t>To ensure that they produce a good experience in the wedding venue.</a:t>
            </a:r>
            <a:endParaRPr sz="1300">
              <a:latin typeface="Google Sans"/>
              <a:ea typeface="Google Sans"/>
              <a:cs typeface="Google Sans"/>
              <a:sym typeface="Google Sans"/>
            </a:endParaRPr>
          </a:p>
          <a:p>
            <a:pPr indent="-317500" lvl="0" marL="457200" marR="0" rtl="0" algn="l">
              <a:lnSpc>
                <a:spcPct val="100000"/>
              </a:lnSpc>
              <a:spcBef>
                <a:spcPts val="0"/>
              </a:spcBef>
              <a:spcAft>
                <a:spcPts val="0"/>
              </a:spcAft>
              <a:buClr>
                <a:srgbClr val="000000"/>
              </a:buClr>
              <a:buSzPts val="1400"/>
              <a:buFont typeface="Google Sans"/>
              <a:buChar char="●"/>
            </a:pPr>
            <a:r>
              <a:rPr lang="en" sz="1300">
                <a:latin typeface="Google Sans"/>
                <a:ea typeface="Google Sans"/>
                <a:cs typeface="Google Sans"/>
                <a:sym typeface="Google Sans"/>
              </a:rPr>
              <a:t>To make his planning much suitable to their client’s preference. </a:t>
            </a:r>
            <a:r>
              <a:rPr i="0" lang="en" sz="1600" u="none" cap="none" strike="noStrike">
                <a:solidFill>
                  <a:srgbClr val="000000"/>
                </a:solidFill>
                <a:latin typeface="Google Sans"/>
                <a:ea typeface="Google Sans"/>
                <a:cs typeface="Google Sans"/>
                <a:sym typeface="Google Sans"/>
              </a:rPr>
              <a:t>  </a:t>
            </a:r>
            <a:endParaRPr i="0" sz="1600" u="none" cap="none" strike="noStrike">
              <a:solidFill>
                <a:srgbClr val="000000"/>
              </a:solidFill>
              <a:latin typeface="Google Sans"/>
              <a:ea typeface="Google Sans"/>
              <a:cs typeface="Google Sans"/>
              <a:sym typeface="Google Sans"/>
            </a:endParaRPr>
          </a:p>
        </p:txBody>
      </p:sp>
      <p:sp>
        <p:nvSpPr>
          <p:cNvPr id="907" name="Google Shape;907;p151"/>
          <p:cNvSpPr txBox="1"/>
          <p:nvPr/>
        </p:nvSpPr>
        <p:spPr>
          <a:xfrm>
            <a:off x="6174075" y="1034800"/>
            <a:ext cx="2758200" cy="26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C5221F"/>
                </a:solidFill>
                <a:latin typeface="Google Sans"/>
                <a:ea typeface="Google Sans"/>
                <a:cs typeface="Google Sans"/>
                <a:sym typeface="Google Sans"/>
              </a:rPr>
              <a:t>Frustrations</a:t>
            </a:r>
            <a:r>
              <a:rPr b="1" i="0" lang="en"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311150" lvl="0" marL="457200" marR="0" rtl="0" algn="l">
              <a:lnSpc>
                <a:spcPct val="100000"/>
              </a:lnSpc>
              <a:spcBef>
                <a:spcPts val="0"/>
              </a:spcBef>
              <a:spcAft>
                <a:spcPts val="0"/>
              </a:spcAft>
              <a:buClr>
                <a:srgbClr val="000000"/>
              </a:buClr>
              <a:buSzPts val="1300"/>
              <a:buFont typeface="Google Sans"/>
              <a:buChar char="●"/>
            </a:pPr>
            <a:r>
              <a:rPr lang="en" sz="1300">
                <a:solidFill>
                  <a:schemeClr val="dk1"/>
                </a:solidFill>
                <a:latin typeface="Google Sans"/>
                <a:ea typeface="Google Sans"/>
                <a:cs typeface="Google Sans"/>
                <a:sym typeface="Google Sans"/>
              </a:rPr>
              <a:t>“It is tiring to continuously search for different musician bands across the town”</a:t>
            </a:r>
            <a:endParaRPr sz="1300">
              <a:solidFill>
                <a:schemeClr val="dk1"/>
              </a:solidFill>
              <a:latin typeface="Google Sans"/>
              <a:ea typeface="Google Sans"/>
              <a:cs typeface="Google Sans"/>
              <a:sym typeface="Google Sans"/>
            </a:endParaRPr>
          </a:p>
          <a:p>
            <a:pPr indent="-311150" lvl="0" marL="457200" marR="0" rtl="0" algn="l">
              <a:lnSpc>
                <a:spcPct val="100000"/>
              </a:lnSpc>
              <a:spcBef>
                <a:spcPts val="0"/>
              </a:spcBef>
              <a:spcAft>
                <a:spcPts val="0"/>
              </a:spcAft>
              <a:buClr>
                <a:schemeClr val="dk1"/>
              </a:buClr>
              <a:buSzPts val="1300"/>
              <a:buFont typeface="Google Sans"/>
              <a:buChar char="●"/>
            </a:pPr>
            <a:r>
              <a:rPr lang="en" sz="1300">
                <a:solidFill>
                  <a:schemeClr val="dk1"/>
                </a:solidFill>
                <a:latin typeface="Google Sans"/>
                <a:ea typeface="Google Sans"/>
                <a:cs typeface="Google Sans"/>
                <a:sym typeface="Google Sans"/>
              </a:rPr>
              <a:t>“I cannot trust the new musicians on their performance.”</a:t>
            </a:r>
            <a:endParaRPr sz="1300">
              <a:solidFill>
                <a:schemeClr val="dk1"/>
              </a:solidFill>
              <a:latin typeface="Google Sans"/>
              <a:ea typeface="Google Sans"/>
              <a:cs typeface="Google Sans"/>
              <a:sym typeface="Google Sans"/>
            </a:endParaRPr>
          </a:p>
          <a:p>
            <a:pPr indent="-311150" lvl="0" marL="457200" marR="0" rtl="0" algn="l">
              <a:lnSpc>
                <a:spcPct val="100000"/>
              </a:lnSpc>
              <a:spcBef>
                <a:spcPts val="0"/>
              </a:spcBef>
              <a:spcAft>
                <a:spcPts val="0"/>
              </a:spcAft>
              <a:buClr>
                <a:schemeClr val="dk1"/>
              </a:buClr>
              <a:buSzPts val="1300"/>
              <a:buFont typeface="Google Sans"/>
              <a:buChar char="●"/>
            </a:pPr>
            <a:r>
              <a:rPr lang="en" sz="1300">
                <a:solidFill>
                  <a:schemeClr val="dk1"/>
                </a:solidFill>
                <a:latin typeface="Google Sans"/>
                <a:ea typeface="Google Sans"/>
                <a:cs typeface="Google Sans"/>
                <a:sym typeface="Google Sans"/>
              </a:rPr>
              <a:t>“I am unable to suggest the same set of musicians to my different clients”</a:t>
            </a:r>
            <a:endParaRPr sz="1300">
              <a:solidFill>
                <a:schemeClr val="dk1"/>
              </a:solidFill>
              <a:latin typeface="Google Sans"/>
              <a:ea typeface="Google Sans"/>
              <a:cs typeface="Google Sans"/>
              <a:sym typeface="Google Sans"/>
            </a:endParaRPr>
          </a:p>
        </p:txBody>
      </p:sp>
      <p:sp>
        <p:nvSpPr>
          <p:cNvPr id="908" name="Google Shape;908;p151"/>
          <p:cNvSpPr txBox="1"/>
          <p:nvPr/>
        </p:nvSpPr>
        <p:spPr>
          <a:xfrm>
            <a:off x="3575175" y="3471575"/>
            <a:ext cx="5393700" cy="14469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Aravind Rajkumar is a middle-aged man, who is independently working as a wedding planner to their clients. Nowadays, he is consulting clients from diverse backgrounds with different way of conducting wedding according to their cultures. He is kind of spending much on planning the arrangements for the wedding. But he has a limited connections to musician groups. He is expecting multiple choices to explore and match to their clients with their preferred theme and on budget. Also to book with less effort.</a:t>
            </a:r>
            <a:endParaRPr i="0" sz="1200" u="none" cap="none" strike="noStrike">
              <a:solidFill>
                <a:srgbClr val="000000"/>
              </a:solidFill>
              <a:latin typeface="Google Sans"/>
              <a:ea typeface="Google Sans"/>
              <a:cs typeface="Google Sans"/>
              <a:sym typeface="Google Sans"/>
            </a:endParaRPr>
          </a:p>
        </p:txBody>
      </p:sp>
      <p:pic>
        <p:nvPicPr>
          <p:cNvPr id="909" name="Google Shape;909;p151"/>
          <p:cNvPicPr preferRelativeResize="0"/>
          <p:nvPr/>
        </p:nvPicPr>
        <p:blipFill>
          <a:blip r:embed="rId3">
            <a:alphaModFix/>
          </a:blip>
          <a:stretch>
            <a:fillRect/>
          </a:stretch>
        </p:blipFill>
        <p:spPr>
          <a:xfrm>
            <a:off x="609625" y="461325"/>
            <a:ext cx="2594239" cy="25840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2"/>
          <p:cNvSpPr txBox="1"/>
          <p:nvPr>
            <p:ph idx="1" type="body"/>
          </p:nvPr>
        </p:nvSpPr>
        <p:spPr>
          <a:xfrm>
            <a:off x="1364425" y="1370400"/>
            <a:ext cx="7273200" cy="33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Young adult planning for my wedding ceremony </a:t>
            </a:r>
            <a:endParaRPr/>
          </a:p>
        </p:txBody>
      </p:sp>
      <p:sp>
        <p:nvSpPr>
          <p:cNvPr id="915" name="Google Shape;915;p152"/>
          <p:cNvSpPr txBox="1"/>
          <p:nvPr>
            <p:ph idx="3" type="body"/>
          </p:nvPr>
        </p:nvSpPr>
        <p:spPr>
          <a:xfrm>
            <a:off x="1364425" y="3275400"/>
            <a:ext cx="7273200" cy="33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 can pick my preferred theme and also save money &amp; time on not spending much to the intermediates </a:t>
            </a:r>
            <a:endParaRPr/>
          </a:p>
        </p:txBody>
      </p:sp>
      <p:sp>
        <p:nvSpPr>
          <p:cNvPr id="916" name="Google Shape;916;p152"/>
          <p:cNvSpPr txBox="1"/>
          <p:nvPr>
            <p:ph idx="2" type="body"/>
          </p:nvPr>
        </p:nvSpPr>
        <p:spPr>
          <a:xfrm>
            <a:off x="1364425" y="2284800"/>
            <a:ext cx="7273200" cy="33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directly Pre-book the best musician group to my wedding ceremony under my budget</a:t>
            </a:r>
            <a:endParaRPr/>
          </a:p>
        </p:txBody>
      </p:sp>
      <p:sp>
        <p:nvSpPr>
          <p:cNvPr id="917" name="Google Shape;917;p152"/>
          <p:cNvSpPr txBox="1"/>
          <p:nvPr/>
        </p:nvSpPr>
        <p:spPr>
          <a:xfrm>
            <a:off x="3750000" y="878900"/>
            <a:ext cx="16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oogle Sans"/>
                <a:ea typeface="Google Sans"/>
                <a:cs typeface="Google Sans"/>
                <a:sym typeface="Google Sans"/>
              </a:rPr>
              <a:t>Aishwarya Seji</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3"/>
          <p:cNvSpPr txBox="1"/>
          <p:nvPr>
            <p:ph idx="1" type="body"/>
          </p:nvPr>
        </p:nvSpPr>
        <p:spPr>
          <a:xfrm>
            <a:off x="1364425" y="1370400"/>
            <a:ext cx="7273200" cy="33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Experienced wedding planner</a:t>
            </a:r>
            <a:endParaRPr/>
          </a:p>
        </p:txBody>
      </p:sp>
      <p:sp>
        <p:nvSpPr>
          <p:cNvPr id="923" name="Google Shape;923;p153"/>
          <p:cNvSpPr txBox="1"/>
          <p:nvPr>
            <p:ph idx="3" type="body"/>
          </p:nvPr>
        </p:nvSpPr>
        <p:spPr>
          <a:xfrm>
            <a:off x="1364425" y="3275400"/>
            <a:ext cx="7273200" cy="33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 can effortlessly organize the wedding ceremony &amp; provide my clients a memorable experience</a:t>
            </a:r>
            <a:endParaRPr/>
          </a:p>
        </p:txBody>
      </p:sp>
      <p:sp>
        <p:nvSpPr>
          <p:cNvPr id="924" name="Google Shape;924;p153"/>
          <p:cNvSpPr txBox="1"/>
          <p:nvPr>
            <p:ph idx="2" type="body"/>
          </p:nvPr>
        </p:nvSpPr>
        <p:spPr>
          <a:xfrm>
            <a:off x="1364425" y="2284800"/>
            <a:ext cx="7273200" cy="33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Pick up the best suited musician groups to my clients based on their preferred theme &amp; budget </a:t>
            </a:r>
            <a:endParaRPr/>
          </a:p>
        </p:txBody>
      </p:sp>
      <p:sp>
        <p:nvSpPr>
          <p:cNvPr id="925" name="Google Shape;925;p153"/>
          <p:cNvSpPr txBox="1"/>
          <p:nvPr/>
        </p:nvSpPr>
        <p:spPr>
          <a:xfrm>
            <a:off x="3750000" y="878900"/>
            <a:ext cx="16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oogle Sans"/>
                <a:ea typeface="Google Sans"/>
                <a:cs typeface="Google Sans"/>
                <a:sym typeface="Google Sans"/>
              </a:rPr>
              <a:t>Aravind Rajkumar</a:t>
            </a:r>
            <a:endParaRPr>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4"/>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931" name="Google Shape;931;p154"/>
          <p:cNvSpPr txBox="1"/>
          <p:nvPr/>
        </p:nvSpPr>
        <p:spPr>
          <a:xfrm>
            <a:off x="6011725" y="2294700"/>
            <a:ext cx="1332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932" name="Google Shape;932;p154"/>
          <p:cNvSpPr txBox="1"/>
          <p:nvPr/>
        </p:nvSpPr>
        <p:spPr>
          <a:xfrm>
            <a:off x="346225" y="2242350"/>
            <a:ext cx="24213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Goal : To Book the well-suited Musician band for the wedding ceremony.</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933" name="Google Shape;933;p154"/>
          <p:cNvPicPr preferRelativeResize="0"/>
          <p:nvPr/>
        </p:nvPicPr>
        <p:blipFill>
          <a:blip r:embed="rId3">
            <a:alphaModFix/>
          </a:blip>
          <a:stretch>
            <a:fillRect/>
          </a:stretch>
        </p:blipFill>
        <p:spPr>
          <a:xfrm>
            <a:off x="3002750" y="1374081"/>
            <a:ext cx="5805501" cy="3284675"/>
          </a:xfrm>
          <a:prstGeom prst="rect">
            <a:avLst/>
          </a:prstGeom>
          <a:noFill/>
          <a:ln cap="flat" cmpd="sng" w="9525">
            <a:solidFill>
              <a:srgbClr val="646464"/>
            </a:solidFill>
            <a:prstDash val="solid"/>
            <a:round/>
            <a:headEnd len="sm" w="sm" type="none"/>
            <a:tailEnd len="sm" w="sm" type="none"/>
          </a:ln>
        </p:spPr>
      </p:pic>
      <p:pic>
        <p:nvPicPr>
          <p:cNvPr id="934" name="Google Shape;934;p154"/>
          <p:cNvPicPr preferRelativeResize="0"/>
          <p:nvPr/>
        </p:nvPicPr>
        <p:blipFill>
          <a:blip r:embed="rId4">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5"/>
          <p:cNvSpPr txBox="1"/>
          <p:nvPr/>
        </p:nvSpPr>
        <p:spPr>
          <a:xfrm>
            <a:off x="171175" y="119650"/>
            <a:ext cx="37509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Google Sans"/>
                <a:ea typeface="Google Sans"/>
                <a:cs typeface="Google Sans"/>
                <a:sym typeface="Google Sans"/>
              </a:rPr>
              <a:t>Persona: Aishwarya Seji</a:t>
            </a:r>
            <a:endParaRPr b="1" sz="1600">
              <a:latin typeface="Google Sans"/>
              <a:ea typeface="Google Sans"/>
              <a:cs typeface="Google Sans"/>
              <a:sym typeface="Google Sans"/>
            </a:endParaRPr>
          </a:p>
        </p:txBody>
      </p:sp>
      <p:sp>
        <p:nvSpPr>
          <p:cNvPr id="940" name="Google Shape;940;p155"/>
          <p:cNvSpPr txBox="1"/>
          <p:nvPr/>
        </p:nvSpPr>
        <p:spPr>
          <a:xfrm>
            <a:off x="171664" y="407900"/>
            <a:ext cx="8487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lang="en" sz="1100">
                <a:solidFill>
                  <a:srgbClr val="434343"/>
                </a:solidFill>
                <a:latin typeface="Google Sans"/>
                <a:ea typeface="Google Sans"/>
                <a:cs typeface="Google Sans"/>
                <a:sym typeface="Google Sans"/>
              </a:rPr>
              <a:t>Goal: Book the Well-Suited  Musician Group for my wedding ceremony.</a:t>
            </a:r>
            <a:endParaRPr b="1" sz="1600">
              <a:latin typeface="Google Sans"/>
              <a:ea typeface="Google Sans"/>
              <a:cs typeface="Google Sans"/>
              <a:sym typeface="Google Sans"/>
            </a:endParaRPr>
          </a:p>
        </p:txBody>
      </p:sp>
      <p:graphicFrame>
        <p:nvGraphicFramePr>
          <p:cNvPr id="941" name="Google Shape;941;p155"/>
          <p:cNvGraphicFramePr/>
          <p:nvPr/>
        </p:nvGraphicFramePr>
        <p:xfrm>
          <a:off x="226350" y="695900"/>
          <a:ext cx="3000000" cy="3000000"/>
        </p:xfrm>
        <a:graphic>
          <a:graphicData uri="http://schemas.openxmlformats.org/drawingml/2006/table">
            <a:tbl>
              <a:tblPr>
                <a:noFill/>
                <a:tableStyleId>{51DE1A2C-5B5E-4C8E-893E-AEAEA2EF9E05}</a:tableStyleId>
              </a:tblPr>
              <a:tblGrid>
                <a:gridCol w="1459075"/>
                <a:gridCol w="1459075"/>
                <a:gridCol w="1459075"/>
                <a:gridCol w="1439100"/>
                <a:gridCol w="1479025"/>
                <a:gridCol w="1459075"/>
              </a:tblGrid>
              <a:tr h="477700">
                <a:tc>
                  <a:txBody>
                    <a:bodyPr/>
                    <a:lstStyle/>
                    <a:p>
                      <a:pPr indent="0" lvl="0" marL="0" rtl="0" algn="ctr">
                        <a:spcBef>
                          <a:spcPts val="0"/>
                        </a:spcBef>
                        <a:spcAft>
                          <a:spcPts val="0"/>
                        </a:spcAft>
                        <a:buNone/>
                      </a:pPr>
                      <a:r>
                        <a:rPr b="1" lang="en" sz="1000">
                          <a:latin typeface="Google Sans"/>
                          <a:ea typeface="Google Sans"/>
                          <a:cs typeface="Google Sans"/>
                          <a:sym typeface="Google Sans"/>
                        </a:rPr>
                        <a:t>ACTION</a:t>
                      </a:r>
                      <a:endParaRPr b="1" sz="10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Search Suitable Musicians</a:t>
                      </a:r>
                      <a:endParaRPr sz="900"/>
                    </a:p>
                  </a:txBody>
                  <a:tcPr marT="91425" marB="91425" marR="91425" marL="91425" anchor="ctr">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Select Musician Group</a:t>
                      </a:r>
                      <a:endParaRPr sz="9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Consult The Group</a:t>
                      </a:r>
                      <a:endParaRPr sz="9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Pre-Book them &amp; send the venue details</a:t>
                      </a:r>
                      <a:endParaRPr sz="9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Pay at the end of the event </a:t>
                      </a:r>
                      <a:endParaRPr b="1" sz="9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r>
              <a:tr h="1635800">
                <a:tc>
                  <a:txBody>
                    <a:bodyPr/>
                    <a:lstStyle/>
                    <a:p>
                      <a:pPr indent="-114300" lvl="0" marL="177800" rtl="0" algn="ctr">
                        <a:spcBef>
                          <a:spcPts val="0"/>
                        </a:spcBef>
                        <a:spcAft>
                          <a:spcPts val="0"/>
                        </a:spcAft>
                        <a:buNone/>
                      </a:pPr>
                      <a:r>
                        <a:rPr b="1" lang="en" sz="1000">
                          <a:latin typeface="Google Sans"/>
                          <a:ea typeface="Google Sans"/>
                          <a:cs typeface="Google Sans"/>
                          <a:sym typeface="Google Sans"/>
                        </a:rPr>
                        <a:t>TASK LIST</a:t>
                      </a:r>
                      <a:endParaRPr b="1" sz="10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A. Decide on the theme of music</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 Search the best group available now</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C. Filter them based on your budget</a:t>
                      </a:r>
                      <a:endParaRPr sz="10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Tasks</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A. Look upon the feedbacks of their previous events.</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  Check if they can perform for your budget</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C. Check the previous event reviews</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Tasks</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A. Contact the group</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 Convey your music’s theme and preferences</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C. Negotiate with the payments </a:t>
                      </a:r>
                      <a:endParaRPr sz="1000">
                        <a:latin typeface="Google Sans"/>
                        <a:ea typeface="Google Sans"/>
                        <a:cs typeface="Google Sans"/>
                        <a:sym typeface="Google Sans"/>
                      </a:endParaRPr>
                    </a:p>
                    <a:p>
                      <a:pPr indent="0" lvl="0" marL="0" rtl="0" algn="l">
                        <a:spcBef>
                          <a:spcPts val="0"/>
                        </a:spcBef>
                        <a:spcAft>
                          <a:spcPts val="0"/>
                        </a:spcAft>
                        <a:buNone/>
                      </a:pPr>
                      <a:r>
                        <a:t/>
                      </a:r>
                      <a:endParaRPr sz="13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Tasks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A. Ask if they are available at the specific time and date</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B. Ask for accommodations if they are from out of the town</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C. Send the exact details of the venue and ensure their confirmation.</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Tasks</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A. Pay the amount as agreed</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 Tip them if you wish</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C. Give reviews and ratings to their performance</a:t>
                      </a:r>
                      <a:endParaRPr sz="1000">
                        <a:latin typeface="Google Sans"/>
                        <a:ea typeface="Google Sans"/>
                        <a:cs typeface="Google Sans"/>
                        <a:sym typeface="Google Sans"/>
                      </a:endParaRPr>
                    </a:p>
                    <a:p>
                      <a:pPr indent="0" lvl="0" marL="0" rtl="0" algn="l">
                        <a:spcBef>
                          <a:spcPts val="0"/>
                        </a:spcBef>
                        <a:spcAft>
                          <a:spcPts val="0"/>
                        </a:spcAft>
                        <a:buNone/>
                      </a:pPr>
                      <a:r>
                        <a:t/>
                      </a:r>
                      <a:endParaRPr sz="13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954525">
                <a:tc>
                  <a:txBody>
                    <a:bodyPr/>
                    <a:lstStyle/>
                    <a:p>
                      <a:pPr indent="0" lvl="0" marL="0" rtl="0" algn="ctr">
                        <a:spcBef>
                          <a:spcPts val="0"/>
                        </a:spcBef>
                        <a:spcAft>
                          <a:spcPts val="0"/>
                        </a:spcAft>
                        <a:buNone/>
                      </a:pPr>
                      <a:r>
                        <a:rPr b="1" lang="en" sz="1000">
                          <a:latin typeface="Google Sans"/>
                          <a:ea typeface="Google Sans"/>
                          <a:cs typeface="Google Sans"/>
                          <a:sym typeface="Google Sans"/>
                        </a:rPr>
                        <a:t>FEELING ADJECTIVE</a:t>
                      </a:r>
                      <a:endParaRPr b="1" sz="10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Overwhelmed by the number of choices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Excited to find the best one </a:t>
                      </a:r>
                      <a:endParaRPr sz="9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Tiring to look upon the feedbacks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Eager to know if they are available</a:t>
                      </a:r>
                      <a:endParaRPr sz="900">
                        <a:latin typeface="Google Sans"/>
                        <a:ea typeface="Google Sans"/>
                        <a:cs typeface="Google Sans"/>
                        <a:sym typeface="Google Sans"/>
                      </a:endParaRPr>
                    </a:p>
                    <a:p>
                      <a:pPr indent="0" lvl="0" marL="0" rtl="0" algn="l">
                        <a:spcBef>
                          <a:spcPts val="0"/>
                        </a:spcBef>
                        <a:spcAft>
                          <a:spcPts val="0"/>
                        </a:spcAft>
                        <a:buNone/>
                      </a:pPr>
                      <a:r>
                        <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Satisfied after talking to them</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Frustrating while negotiating the pay </a:t>
                      </a:r>
                      <a:endParaRPr sz="900">
                        <a:latin typeface="Google Sans"/>
                        <a:ea typeface="Google Sans"/>
                        <a:cs typeface="Google Sans"/>
                        <a:sym typeface="Google Sans"/>
                      </a:endParaRPr>
                    </a:p>
                    <a:p>
                      <a:pPr indent="0" lvl="0" marL="0" rtl="0" algn="l">
                        <a:spcBef>
                          <a:spcPts val="0"/>
                        </a:spcBef>
                        <a:spcAft>
                          <a:spcPts val="0"/>
                        </a:spcAft>
                        <a:buNone/>
                      </a:pPr>
                      <a:r>
                        <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Feeling assured after pre-booking them</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Tiring to type the entire details</a:t>
                      </a:r>
                      <a:endParaRPr sz="900">
                        <a:latin typeface="Google Sans"/>
                        <a:ea typeface="Google Sans"/>
                        <a:cs typeface="Google Sans"/>
                        <a:sym typeface="Google Sans"/>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Satisfied with their performance</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Glad to tip them</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And to provide genuine review </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1033925">
                <a:tc>
                  <a:txBody>
                    <a:bodyPr/>
                    <a:lstStyle/>
                    <a:p>
                      <a:pPr indent="0" lvl="0" marL="0" rtl="0" algn="ctr">
                        <a:spcBef>
                          <a:spcPts val="0"/>
                        </a:spcBef>
                        <a:spcAft>
                          <a:spcPts val="0"/>
                        </a:spcAft>
                        <a:buNone/>
                      </a:pPr>
                      <a:r>
                        <a:rPr b="1" lang="en" sz="1000">
                          <a:latin typeface="Google Sans"/>
                          <a:ea typeface="Google Sans"/>
                          <a:cs typeface="Google Sans"/>
                          <a:sym typeface="Google Sans"/>
                        </a:rPr>
                        <a:t>IMPROVEMENT OPPORTUNITIES</a:t>
                      </a:r>
                      <a:endParaRPr b="1" sz="1000">
                        <a:latin typeface="Google Sans"/>
                        <a:ea typeface="Google Sans"/>
                        <a:cs typeface="Google Sans"/>
                        <a:sym typeface="Google Sans"/>
                      </a:endParaRPr>
                    </a:p>
                  </a:txBody>
                  <a:tcPr marT="91425" marB="91425" marR="91425" marL="114300"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Create a dedicated app with necessary</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Filter options.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Add Voice search &amp; screen readers to make it more accessible</a:t>
                      </a:r>
                      <a:endParaRPr sz="9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Provide visual images of star ratings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Visual symbols to know if they are available</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Provide chat options before calling them</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Ask groups to provide min. Amount to pay</a:t>
                      </a:r>
                      <a:endParaRPr sz="900">
                        <a:latin typeface="Google Sans"/>
                        <a:ea typeface="Google Sans"/>
                        <a:cs typeface="Google Sans"/>
                        <a:sym typeface="Google Sans"/>
                      </a:endParaRPr>
                    </a:p>
                    <a:p>
                      <a:pPr indent="0" lvl="0" marL="0" rtl="0" algn="l">
                        <a:spcBef>
                          <a:spcPts val="0"/>
                        </a:spcBef>
                        <a:spcAft>
                          <a:spcPts val="0"/>
                        </a:spcAft>
                        <a:buNone/>
                      </a:pPr>
                      <a:r>
                        <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Make an option to send the wedding invitation rather than typing the address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Enable voice assisted address input.</a:t>
                      </a:r>
                      <a:endParaRPr sz="12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Provide multiple options to pay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If client is busy during the ceremony, ask them to accept cheque.</a:t>
                      </a:r>
                      <a:endParaRPr sz="900">
                        <a:latin typeface="Google Sans"/>
                        <a:ea typeface="Google Sans"/>
                        <a:cs typeface="Google Sans"/>
                        <a:sym typeface="Google Sans"/>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6"/>
          <p:cNvSpPr txBox="1"/>
          <p:nvPr>
            <p:ph idx="1" type="body"/>
          </p:nvPr>
        </p:nvSpPr>
        <p:spPr>
          <a:xfrm>
            <a:off x="1484061" y="2982597"/>
            <a:ext cx="74202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 don’t want to spend much money on agents and to book within her budget</a:t>
            </a:r>
            <a:endParaRPr/>
          </a:p>
        </p:txBody>
      </p:sp>
      <p:sp>
        <p:nvSpPr>
          <p:cNvPr id="947" name="Google Shape;947;p156"/>
          <p:cNvSpPr txBox="1"/>
          <p:nvPr>
            <p:ph idx="3" type="body"/>
          </p:nvPr>
        </p:nvSpPr>
        <p:spPr>
          <a:xfrm>
            <a:off x="1817508" y="2129767"/>
            <a:ext cx="70944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Musician Booking App for her Wedding Ceremony</a:t>
            </a:r>
            <a:endParaRPr/>
          </a:p>
        </p:txBody>
      </p:sp>
      <p:sp>
        <p:nvSpPr>
          <p:cNvPr id="948" name="Google Shape;948;p156"/>
          <p:cNvSpPr txBox="1"/>
          <p:nvPr>
            <p:ph idx="2" type="body"/>
          </p:nvPr>
        </p:nvSpPr>
        <p:spPr>
          <a:xfrm>
            <a:off x="443210" y="1315038"/>
            <a:ext cx="26658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Aishwarya Seji</a:t>
            </a:r>
            <a:endParaRPr/>
          </a:p>
        </p:txBody>
      </p:sp>
      <p:sp>
        <p:nvSpPr>
          <p:cNvPr id="949" name="Google Shape;949;p156"/>
          <p:cNvSpPr txBox="1"/>
          <p:nvPr>
            <p:ph idx="4" type="body"/>
          </p:nvPr>
        </p:nvSpPr>
        <p:spPr>
          <a:xfrm>
            <a:off x="3974250" y="1315038"/>
            <a:ext cx="49173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Agent and she is about to marry</a:t>
            </a:r>
            <a:endParaRPr/>
          </a:p>
        </p:txBody>
      </p:sp>
      <p:sp>
        <p:nvSpPr>
          <p:cNvPr id="950" name="Google Shape;950;p156"/>
          <p:cNvSpPr txBox="1"/>
          <p:nvPr/>
        </p:nvSpPr>
        <p:spPr>
          <a:xfrm>
            <a:off x="66538" y="4650150"/>
            <a:ext cx="3419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1" name="Google Shape;951;p156"/>
          <p:cNvSpPr txBox="1"/>
          <p:nvPr/>
        </p:nvSpPr>
        <p:spPr>
          <a:xfrm>
            <a:off x="5626113" y="4650150"/>
            <a:ext cx="34191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57"/>
          <p:cNvSpPr txBox="1"/>
          <p:nvPr>
            <p:ph idx="1" type="body"/>
          </p:nvPr>
        </p:nvSpPr>
        <p:spPr>
          <a:xfrm>
            <a:off x="559925" y="2889300"/>
            <a:ext cx="82356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a:t>Providing a way to book musicians of their best-suit based on their preferences and budget.</a:t>
            </a:r>
            <a:endParaRPr/>
          </a:p>
        </p:txBody>
      </p:sp>
      <p:sp>
        <p:nvSpPr>
          <p:cNvPr id="957" name="Google Shape;957;p157"/>
          <p:cNvSpPr txBox="1"/>
          <p:nvPr>
            <p:ph idx="2" type="body"/>
          </p:nvPr>
        </p:nvSpPr>
        <p:spPr>
          <a:xfrm>
            <a:off x="3704475" y="3902400"/>
            <a:ext cx="50910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Analyzing the seasonal appointments and booking rates.</a:t>
            </a:r>
            <a:endParaRPr/>
          </a:p>
        </p:txBody>
      </p:sp>
      <p:sp>
        <p:nvSpPr>
          <p:cNvPr id="958" name="Google Shape;958;p157"/>
          <p:cNvSpPr txBox="1"/>
          <p:nvPr>
            <p:ph idx="3" type="body"/>
          </p:nvPr>
        </p:nvSpPr>
        <p:spPr>
          <a:xfrm>
            <a:off x="870125" y="1269912"/>
            <a:ext cx="2245800" cy="400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Musician Booking App</a:t>
            </a:r>
            <a:endParaRPr/>
          </a:p>
        </p:txBody>
      </p:sp>
      <p:sp>
        <p:nvSpPr>
          <p:cNvPr id="959" name="Google Shape;959;p157"/>
          <p:cNvSpPr txBox="1"/>
          <p:nvPr>
            <p:ph idx="4" type="body"/>
          </p:nvPr>
        </p:nvSpPr>
        <p:spPr>
          <a:xfrm>
            <a:off x="2003700" y="2061100"/>
            <a:ext cx="6824100" cy="36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440"/>
              <a:t>The customers who are looking for musicians for their wedding ceremony</a:t>
            </a:r>
            <a:endParaRPr sz="1440"/>
          </a:p>
        </p:txBody>
      </p:sp>
      <p:sp>
        <p:nvSpPr>
          <p:cNvPr id="960" name="Google Shape;960;p157"/>
          <p:cNvSpPr txBox="1"/>
          <p:nvPr>
            <p:ph idx="5" type="body"/>
          </p:nvPr>
        </p:nvSpPr>
        <p:spPr>
          <a:xfrm>
            <a:off x="4802366" y="1346100"/>
            <a:ext cx="4462200" cy="369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200"/>
              </a:spcAft>
              <a:buSzPts val="1018"/>
              <a:buNone/>
            </a:pPr>
            <a:r>
              <a:rPr lang="en"/>
              <a:t>To consult and pre-book musician groups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311700" y="292625"/>
            <a:ext cx="8520600" cy="3123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400">
                <a:solidFill>
                  <a:srgbClr val="3C4043"/>
                </a:solidFill>
                <a:latin typeface="Open Sans"/>
                <a:ea typeface="Open Sans"/>
                <a:cs typeface="Open Sans"/>
                <a:sym typeface="Open Sans"/>
              </a:rPr>
              <a:t>User Flow</a:t>
            </a:r>
            <a:r>
              <a:rPr lang="en" sz="1400">
                <a:solidFill>
                  <a:srgbClr val="3C4043"/>
                </a:solidFill>
                <a:latin typeface="Open Sans"/>
                <a:ea typeface="Open Sans"/>
                <a:cs typeface="Open Sans"/>
                <a:sym typeface="Open Sans"/>
              </a:rPr>
              <a:t> : Musician Booking App</a:t>
            </a:r>
            <a:endParaRPr sz="1400">
              <a:solidFill>
                <a:srgbClr val="3C4043"/>
              </a:solidFill>
              <a:latin typeface="Open Sans"/>
              <a:ea typeface="Open Sans"/>
              <a:cs typeface="Open Sans"/>
              <a:sym typeface="Open Sans"/>
            </a:endParaRPr>
          </a:p>
        </p:txBody>
      </p:sp>
      <p:grpSp>
        <p:nvGrpSpPr>
          <p:cNvPr id="966" name="Google Shape;966;p158"/>
          <p:cNvGrpSpPr/>
          <p:nvPr/>
        </p:nvGrpSpPr>
        <p:grpSpPr>
          <a:xfrm>
            <a:off x="405233" y="723082"/>
            <a:ext cx="1003740" cy="743320"/>
            <a:chOff x="377675" y="1588421"/>
            <a:chExt cx="1396800" cy="1034400"/>
          </a:xfrm>
        </p:grpSpPr>
        <p:sp>
          <p:nvSpPr>
            <p:cNvPr id="967" name="Google Shape;967;p158"/>
            <p:cNvSpPr/>
            <p:nvPr/>
          </p:nvSpPr>
          <p:spPr>
            <a:xfrm>
              <a:off x="535819" y="1588421"/>
              <a:ext cx="1080600" cy="1034400"/>
            </a:xfrm>
            <a:prstGeom prst="ellipse">
              <a:avLst/>
            </a:prstGeom>
            <a:noFill/>
            <a:ln cap="flat" cmpd="sng" w="19050">
              <a:solidFill>
                <a:srgbClr val="33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
                <a:solidFill>
                  <a:srgbClr val="33A853"/>
                </a:solidFill>
                <a:latin typeface="Google Sans"/>
                <a:ea typeface="Google Sans"/>
                <a:cs typeface="Google Sans"/>
                <a:sym typeface="Google Sans"/>
              </a:endParaRPr>
            </a:p>
          </p:txBody>
        </p:sp>
        <p:sp>
          <p:nvSpPr>
            <p:cNvPr id="968" name="Google Shape;968;p158"/>
            <p:cNvSpPr txBox="1"/>
            <p:nvPr/>
          </p:nvSpPr>
          <p:spPr>
            <a:xfrm>
              <a:off x="377675" y="1858563"/>
              <a:ext cx="13968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188038"/>
                  </a:solidFill>
                  <a:latin typeface="Google Sans"/>
                  <a:ea typeface="Google Sans"/>
                  <a:cs typeface="Google Sans"/>
                  <a:sym typeface="Google Sans"/>
                </a:rPr>
                <a:t>Open App</a:t>
              </a:r>
              <a:endParaRPr b="1" sz="1100">
                <a:solidFill>
                  <a:srgbClr val="188038"/>
                </a:solidFill>
                <a:latin typeface="Google Sans"/>
                <a:ea typeface="Google Sans"/>
                <a:cs typeface="Google Sans"/>
                <a:sym typeface="Google Sans"/>
              </a:endParaRPr>
            </a:p>
          </p:txBody>
        </p:sp>
      </p:grpSp>
      <p:grpSp>
        <p:nvGrpSpPr>
          <p:cNvPr id="969" name="Google Shape;969;p158"/>
          <p:cNvGrpSpPr/>
          <p:nvPr/>
        </p:nvGrpSpPr>
        <p:grpSpPr>
          <a:xfrm>
            <a:off x="1799297" y="914931"/>
            <a:ext cx="1140068" cy="512002"/>
            <a:chOff x="2822502" y="1868177"/>
            <a:chExt cx="1396800" cy="627300"/>
          </a:xfrm>
        </p:grpSpPr>
        <p:sp>
          <p:nvSpPr>
            <p:cNvPr id="970" name="Google Shape;970;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971" name="Google Shape;971;p158"/>
            <p:cNvSpPr txBox="1"/>
            <p:nvPr/>
          </p:nvSpPr>
          <p:spPr>
            <a:xfrm>
              <a:off x="2822502" y="1868177"/>
              <a:ext cx="1396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E37400"/>
                  </a:solidFill>
                  <a:latin typeface="Google Sans"/>
                  <a:ea typeface="Google Sans"/>
                  <a:cs typeface="Google Sans"/>
                  <a:sym typeface="Google Sans"/>
                </a:rPr>
                <a:t>Home Page</a:t>
              </a:r>
              <a:endParaRPr b="1" sz="1100">
                <a:solidFill>
                  <a:srgbClr val="E37400"/>
                </a:solidFill>
                <a:latin typeface="Google Sans"/>
                <a:ea typeface="Google Sans"/>
                <a:cs typeface="Google Sans"/>
                <a:sym typeface="Google Sans"/>
              </a:endParaRPr>
            </a:p>
          </p:txBody>
        </p:sp>
      </p:grpSp>
      <p:grpSp>
        <p:nvGrpSpPr>
          <p:cNvPr id="972" name="Google Shape;972;p158"/>
          <p:cNvGrpSpPr/>
          <p:nvPr/>
        </p:nvGrpSpPr>
        <p:grpSpPr>
          <a:xfrm>
            <a:off x="3168983" y="723057"/>
            <a:ext cx="1003740" cy="743320"/>
            <a:chOff x="377675" y="1588421"/>
            <a:chExt cx="1396800" cy="1034400"/>
          </a:xfrm>
        </p:grpSpPr>
        <p:sp>
          <p:nvSpPr>
            <p:cNvPr id="973" name="Google Shape;973;p158"/>
            <p:cNvSpPr/>
            <p:nvPr/>
          </p:nvSpPr>
          <p:spPr>
            <a:xfrm>
              <a:off x="535819" y="1588421"/>
              <a:ext cx="1080600" cy="1034400"/>
            </a:xfrm>
            <a:prstGeom prst="ellipse">
              <a:avLst/>
            </a:prstGeom>
            <a:noFill/>
            <a:ln cap="flat" cmpd="sng" w="19050">
              <a:solidFill>
                <a:srgbClr val="33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
                <a:solidFill>
                  <a:srgbClr val="33A853"/>
                </a:solidFill>
                <a:latin typeface="Google Sans"/>
                <a:ea typeface="Google Sans"/>
                <a:cs typeface="Google Sans"/>
                <a:sym typeface="Google Sans"/>
              </a:endParaRPr>
            </a:p>
          </p:txBody>
        </p:sp>
        <p:sp>
          <p:nvSpPr>
            <p:cNvPr id="974" name="Google Shape;974;p158"/>
            <p:cNvSpPr txBox="1"/>
            <p:nvPr/>
          </p:nvSpPr>
          <p:spPr>
            <a:xfrm>
              <a:off x="377675" y="1858563"/>
              <a:ext cx="13968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88038"/>
                  </a:solidFill>
                  <a:latin typeface="Google Sans"/>
                  <a:ea typeface="Google Sans"/>
                  <a:cs typeface="Google Sans"/>
                  <a:sym typeface="Google Sans"/>
                </a:rPr>
                <a:t>Search with filters</a:t>
              </a:r>
              <a:endParaRPr b="1" sz="1000">
                <a:solidFill>
                  <a:srgbClr val="188038"/>
                </a:solidFill>
                <a:latin typeface="Google Sans"/>
                <a:ea typeface="Google Sans"/>
                <a:cs typeface="Google Sans"/>
                <a:sym typeface="Google Sans"/>
              </a:endParaRPr>
            </a:p>
          </p:txBody>
        </p:sp>
      </p:grpSp>
      <p:grpSp>
        <p:nvGrpSpPr>
          <p:cNvPr id="975" name="Google Shape;975;p158"/>
          <p:cNvGrpSpPr/>
          <p:nvPr/>
        </p:nvGrpSpPr>
        <p:grpSpPr>
          <a:xfrm>
            <a:off x="4534772" y="914931"/>
            <a:ext cx="1140068" cy="512002"/>
            <a:chOff x="2822502" y="1868177"/>
            <a:chExt cx="1396800" cy="627300"/>
          </a:xfrm>
        </p:grpSpPr>
        <p:sp>
          <p:nvSpPr>
            <p:cNvPr id="976" name="Google Shape;976;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977" name="Google Shape;977;p158"/>
            <p:cNvSpPr txBox="1"/>
            <p:nvPr/>
          </p:nvSpPr>
          <p:spPr>
            <a:xfrm>
              <a:off x="2822502" y="1868177"/>
              <a:ext cx="1396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E37400"/>
                  </a:solidFill>
                  <a:latin typeface="Google Sans"/>
                  <a:ea typeface="Google Sans"/>
                  <a:cs typeface="Google Sans"/>
                  <a:sym typeface="Google Sans"/>
                </a:rPr>
                <a:t>List of Bands</a:t>
              </a:r>
              <a:endParaRPr b="1" sz="1100">
                <a:solidFill>
                  <a:srgbClr val="E37400"/>
                </a:solidFill>
                <a:latin typeface="Google Sans"/>
                <a:ea typeface="Google Sans"/>
                <a:cs typeface="Google Sans"/>
                <a:sym typeface="Google Sans"/>
              </a:endParaRPr>
            </a:p>
          </p:txBody>
        </p:sp>
      </p:grpSp>
      <p:grpSp>
        <p:nvGrpSpPr>
          <p:cNvPr id="978" name="Google Shape;978;p158"/>
          <p:cNvGrpSpPr/>
          <p:nvPr/>
        </p:nvGrpSpPr>
        <p:grpSpPr>
          <a:xfrm>
            <a:off x="6036908" y="723070"/>
            <a:ext cx="1003740" cy="743320"/>
            <a:chOff x="377675" y="1588421"/>
            <a:chExt cx="1396800" cy="1034400"/>
          </a:xfrm>
        </p:grpSpPr>
        <p:sp>
          <p:nvSpPr>
            <p:cNvPr id="979" name="Google Shape;979;p158"/>
            <p:cNvSpPr/>
            <p:nvPr/>
          </p:nvSpPr>
          <p:spPr>
            <a:xfrm>
              <a:off x="535819" y="1588421"/>
              <a:ext cx="1080600" cy="1034400"/>
            </a:xfrm>
            <a:prstGeom prst="ellipse">
              <a:avLst/>
            </a:prstGeom>
            <a:noFill/>
            <a:ln cap="flat" cmpd="sng" w="19050">
              <a:solidFill>
                <a:srgbClr val="33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
                <a:solidFill>
                  <a:srgbClr val="33A853"/>
                </a:solidFill>
                <a:latin typeface="Google Sans"/>
                <a:ea typeface="Google Sans"/>
                <a:cs typeface="Google Sans"/>
                <a:sym typeface="Google Sans"/>
              </a:endParaRPr>
            </a:p>
          </p:txBody>
        </p:sp>
        <p:sp>
          <p:nvSpPr>
            <p:cNvPr id="980" name="Google Shape;980;p158"/>
            <p:cNvSpPr txBox="1"/>
            <p:nvPr/>
          </p:nvSpPr>
          <p:spPr>
            <a:xfrm>
              <a:off x="377675" y="1858563"/>
              <a:ext cx="13968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88038"/>
                  </a:solidFill>
                  <a:latin typeface="Google Sans"/>
                  <a:ea typeface="Google Sans"/>
                  <a:cs typeface="Google Sans"/>
                  <a:sym typeface="Google Sans"/>
                </a:rPr>
                <a:t>Select Band</a:t>
              </a:r>
              <a:endParaRPr b="1" sz="1000">
                <a:solidFill>
                  <a:srgbClr val="188038"/>
                </a:solidFill>
                <a:latin typeface="Google Sans"/>
                <a:ea typeface="Google Sans"/>
                <a:cs typeface="Google Sans"/>
                <a:sym typeface="Google Sans"/>
              </a:endParaRPr>
            </a:p>
          </p:txBody>
        </p:sp>
      </p:grpSp>
      <p:grpSp>
        <p:nvGrpSpPr>
          <p:cNvPr id="981" name="Google Shape;981;p158"/>
          <p:cNvGrpSpPr/>
          <p:nvPr/>
        </p:nvGrpSpPr>
        <p:grpSpPr>
          <a:xfrm>
            <a:off x="7453797" y="914919"/>
            <a:ext cx="1140068" cy="512002"/>
            <a:chOff x="2822502" y="1868177"/>
            <a:chExt cx="1396800" cy="627300"/>
          </a:xfrm>
        </p:grpSpPr>
        <p:sp>
          <p:nvSpPr>
            <p:cNvPr id="982" name="Google Shape;982;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983" name="Google Shape;983;p158"/>
            <p:cNvSpPr txBox="1"/>
            <p:nvPr/>
          </p:nvSpPr>
          <p:spPr>
            <a:xfrm>
              <a:off x="2822502" y="1868177"/>
              <a:ext cx="1396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E37400"/>
                  </a:solidFill>
                  <a:latin typeface="Google Sans"/>
                  <a:ea typeface="Google Sans"/>
                  <a:cs typeface="Google Sans"/>
                  <a:sym typeface="Google Sans"/>
                </a:rPr>
                <a:t>Profile Page </a:t>
              </a:r>
              <a:endParaRPr b="1" sz="1100">
                <a:solidFill>
                  <a:srgbClr val="E37400"/>
                </a:solidFill>
                <a:latin typeface="Google Sans"/>
                <a:ea typeface="Google Sans"/>
                <a:cs typeface="Google Sans"/>
                <a:sym typeface="Google Sans"/>
              </a:endParaRPr>
            </a:p>
          </p:txBody>
        </p:sp>
      </p:grpSp>
      <p:grpSp>
        <p:nvGrpSpPr>
          <p:cNvPr id="984" name="Google Shape;984;p158"/>
          <p:cNvGrpSpPr/>
          <p:nvPr/>
        </p:nvGrpSpPr>
        <p:grpSpPr>
          <a:xfrm>
            <a:off x="7567158" y="3156850"/>
            <a:ext cx="1018622" cy="415527"/>
            <a:chOff x="2971223" y="1868169"/>
            <a:chExt cx="1248005" cy="509100"/>
          </a:xfrm>
        </p:grpSpPr>
        <p:sp>
          <p:nvSpPr>
            <p:cNvPr id="985" name="Google Shape;985;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986" name="Google Shape;986;p158"/>
            <p:cNvSpPr txBox="1"/>
            <p:nvPr/>
          </p:nvSpPr>
          <p:spPr>
            <a:xfrm>
              <a:off x="2989528" y="1868169"/>
              <a:ext cx="12297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E37400"/>
                  </a:solidFill>
                  <a:latin typeface="Google Sans"/>
                  <a:ea typeface="Google Sans"/>
                  <a:cs typeface="Google Sans"/>
                  <a:sym typeface="Google Sans"/>
                </a:rPr>
                <a:t>Pre Book With Venue Details</a:t>
              </a:r>
              <a:endParaRPr b="1" sz="1100">
                <a:solidFill>
                  <a:srgbClr val="E37400"/>
                </a:solidFill>
                <a:latin typeface="Google Sans"/>
                <a:ea typeface="Google Sans"/>
                <a:cs typeface="Google Sans"/>
                <a:sym typeface="Google Sans"/>
              </a:endParaRPr>
            </a:p>
          </p:txBody>
        </p:sp>
      </p:grpSp>
      <p:grpSp>
        <p:nvGrpSpPr>
          <p:cNvPr id="987" name="Google Shape;987;p158"/>
          <p:cNvGrpSpPr/>
          <p:nvPr/>
        </p:nvGrpSpPr>
        <p:grpSpPr>
          <a:xfrm>
            <a:off x="7513964" y="1713785"/>
            <a:ext cx="1003704" cy="1156215"/>
            <a:chOff x="3833377" y="1993635"/>
            <a:chExt cx="1003704" cy="1156215"/>
          </a:xfrm>
        </p:grpSpPr>
        <p:grpSp>
          <p:nvGrpSpPr>
            <p:cNvPr id="988" name="Google Shape;988;p158"/>
            <p:cNvGrpSpPr/>
            <p:nvPr/>
          </p:nvGrpSpPr>
          <p:grpSpPr>
            <a:xfrm>
              <a:off x="3833377" y="1993635"/>
              <a:ext cx="1003704" cy="833520"/>
              <a:chOff x="5215584" y="1588400"/>
              <a:chExt cx="1245600" cy="1034400"/>
            </a:xfrm>
          </p:grpSpPr>
          <p:sp>
            <p:nvSpPr>
              <p:cNvPr id="989" name="Google Shape;989;p158"/>
              <p:cNvSpPr/>
              <p:nvPr/>
            </p:nvSpPr>
            <p:spPr>
              <a:xfrm>
                <a:off x="5281670" y="1588400"/>
                <a:ext cx="1113300" cy="1034400"/>
              </a:xfrm>
              <a:prstGeom prst="diamond">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4285F4"/>
                  </a:solidFill>
                  <a:latin typeface="Google Sans"/>
                  <a:ea typeface="Google Sans"/>
                  <a:cs typeface="Google Sans"/>
                  <a:sym typeface="Google Sans"/>
                </a:endParaRPr>
              </a:p>
            </p:txBody>
          </p:sp>
          <p:sp>
            <p:nvSpPr>
              <p:cNvPr id="990" name="Google Shape;990;p158"/>
              <p:cNvSpPr txBox="1"/>
              <p:nvPr/>
            </p:nvSpPr>
            <p:spPr>
              <a:xfrm>
                <a:off x="5215584" y="1893302"/>
                <a:ext cx="12456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1967D2"/>
                    </a:solidFill>
                    <a:latin typeface="Google Sans"/>
                    <a:ea typeface="Google Sans"/>
                    <a:cs typeface="Google Sans"/>
                    <a:sym typeface="Google Sans"/>
                  </a:rPr>
                  <a:t>Consult</a:t>
                </a:r>
                <a:endParaRPr b="1" sz="1100">
                  <a:solidFill>
                    <a:srgbClr val="1967D2"/>
                  </a:solidFill>
                  <a:latin typeface="Google Sans"/>
                  <a:ea typeface="Google Sans"/>
                  <a:cs typeface="Google Sans"/>
                  <a:sym typeface="Google Sans"/>
                </a:endParaRPr>
              </a:p>
            </p:txBody>
          </p:sp>
        </p:grpSp>
        <p:sp>
          <p:nvSpPr>
            <p:cNvPr id="991" name="Google Shape;991;p158"/>
            <p:cNvSpPr txBox="1"/>
            <p:nvPr/>
          </p:nvSpPr>
          <p:spPr>
            <a:xfrm>
              <a:off x="4391938" y="2788125"/>
              <a:ext cx="2805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Google Sans"/>
                  <a:ea typeface="Google Sans"/>
                  <a:cs typeface="Google Sans"/>
                  <a:sym typeface="Google Sans"/>
                </a:rPr>
                <a:t>Y</a:t>
              </a:r>
              <a:endParaRPr b="1" sz="900">
                <a:latin typeface="Google Sans"/>
                <a:ea typeface="Google Sans"/>
                <a:cs typeface="Google Sans"/>
                <a:sym typeface="Google Sans"/>
              </a:endParaRPr>
            </a:p>
          </p:txBody>
        </p:sp>
        <p:sp>
          <p:nvSpPr>
            <p:cNvPr id="992" name="Google Shape;992;p158"/>
            <p:cNvSpPr txBox="1"/>
            <p:nvPr/>
          </p:nvSpPr>
          <p:spPr>
            <a:xfrm>
              <a:off x="3998038" y="2782050"/>
              <a:ext cx="280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Google Sans"/>
                  <a:ea typeface="Google Sans"/>
                  <a:cs typeface="Google Sans"/>
                  <a:sym typeface="Google Sans"/>
                </a:rPr>
                <a:t>N</a:t>
              </a:r>
              <a:endParaRPr b="1"/>
            </a:p>
          </p:txBody>
        </p:sp>
      </p:grpSp>
      <p:cxnSp>
        <p:nvCxnSpPr>
          <p:cNvPr id="993" name="Google Shape;993;p158"/>
          <p:cNvCxnSpPr/>
          <p:nvPr/>
        </p:nvCxnSpPr>
        <p:spPr>
          <a:xfrm>
            <a:off x="1381400" y="1094738"/>
            <a:ext cx="417900" cy="0"/>
          </a:xfrm>
          <a:prstGeom prst="straightConnector1">
            <a:avLst/>
          </a:prstGeom>
          <a:noFill/>
          <a:ln cap="flat" cmpd="sng" w="19050">
            <a:solidFill>
              <a:srgbClr val="E94335"/>
            </a:solidFill>
            <a:prstDash val="solid"/>
            <a:round/>
            <a:headEnd len="med" w="med" type="none"/>
            <a:tailEnd len="med" w="med" type="triangle"/>
          </a:ln>
        </p:spPr>
      </p:cxnSp>
      <p:cxnSp>
        <p:nvCxnSpPr>
          <p:cNvPr id="994" name="Google Shape;994;p158"/>
          <p:cNvCxnSpPr/>
          <p:nvPr/>
        </p:nvCxnSpPr>
        <p:spPr>
          <a:xfrm>
            <a:off x="2830125" y="1094750"/>
            <a:ext cx="417900" cy="0"/>
          </a:xfrm>
          <a:prstGeom prst="straightConnector1">
            <a:avLst/>
          </a:prstGeom>
          <a:noFill/>
          <a:ln cap="flat" cmpd="sng" w="19050">
            <a:solidFill>
              <a:srgbClr val="E94335"/>
            </a:solidFill>
            <a:prstDash val="solid"/>
            <a:round/>
            <a:headEnd len="med" w="med" type="none"/>
            <a:tailEnd len="med" w="med" type="triangle"/>
          </a:ln>
        </p:spPr>
      </p:cxnSp>
      <p:cxnSp>
        <p:nvCxnSpPr>
          <p:cNvPr id="995" name="Google Shape;995;p158"/>
          <p:cNvCxnSpPr/>
          <p:nvPr/>
        </p:nvCxnSpPr>
        <p:spPr>
          <a:xfrm>
            <a:off x="4172725" y="1094713"/>
            <a:ext cx="417900" cy="0"/>
          </a:xfrm>
          <a:prstGeom prst="straightConnector1">
            <a:avLst/>
          </a:prstGeom>
          <a:noFill/>
          <a:ln cap="flat" cmpd="sng" w="19050">
            <a:solidFill>
              <a:srgbClr val="E94335"/>
            </a:solidFill>
            <a:prstDash val="solid"/>
            <a:round/>
            <a:headEnd len="med" w="med" type="none"/>
            <a:tailEnd len="med" w="med" type="triangle"/>
          </a:ln>
        </p:spPr>
      </p:cxnSp>
      <p:cxnSp>
        <p:nvCxnSpPr>
          <p:cNvPr id="996" name="Google Shape;996;p158"/>
          <p:cNvCxnSpPr/>
          <p:nvPr/>
        </p:nvCxnSpPr>
        <p:spPr>
          <a:xfrm>
            <a:off x="5598650" y="1094713"/>
            <a:ext cx="417900" cy="0"/>
          </a:xfrm>
          <a:prstGeom prst="straightConnector1">
            <a:avLst/>
          </a:prstGeom>
          <a:noFill/>
          <a:ln cap="flat" cmpd="sng" w="19050">
            <a:solidFill>
              <a:srgbClr val="E94335"/>
            </a:solidFill>
            <a:prstDash val="solid"/>
            <a:round/>
            <a:headEnd len="med" w="med" type="none"/>
            <a:tailEnd len="med" w="med" type="triangle"/>
          </a:ln>
        </p:spPr>
      </p:cxnSp>
      <p:cxnSp>
        <p:nvCxnSpPr>
          <p:cNvPr id="997" name="Google Shape;997;p158"/>
          <p:cNvCxnSpPr/>
          <p:nvPr/>
        </p:nvCxnSpPr>
        <p:spPr>
          <a:xfrm>
            <a:off x="7040650" y="1094750"/>
            <a:ext cx="417900" cy="0"/>
          </a:xfrm>
          <a:prstGeom prst="straightConnector1">
            <a:avLst/>
          </a:prstGeom>
          <a:noFill/>
          <a:ln cap="flat" cmpd="sng" w="19050">
            <a:solidFill>
              <a:srgbClr val="E94335"/>
            </a:solidFill>
            <a:prstDash val="solid"/>
            <a:round/>
            <a:headEnd len="med" w="med" type="none"/>
            <a:tailEnd len="med" w="med" type="triangle"/>
          </a:ln>
        </p:spPr>
      </p:cxnSp>
      <p:cxnSp>
        <p:nvCxnSpPr>
          <p:cNvPr id="998" name="Google Shape;998;p158"/>
          <p:cNvCxnSpPr>
            <a:endCxn id="989" idx="0"/>
          </p:cNvCxnSpPr>
          <p:nvPr/>
        </p:nvCxnSpPr>
        <p:spPr>
          <a:xfrm flipH="1">
            <a:off x="8015765" y="1298285"/>
            <a:ext cx="4200" cy="415500"/>
          </a:xfrm>
          <a:prstGeom prst="straightConnector1">
            <a:avLst/>
          </a:prstGeom>
          <a:noFill/>
          <a:ln cap="flat" cmpd="sng" w="19050">
            <a:solidFill>
              <a:srgbClr val="E94335"/>
            </a:solidFill>
            <a:prstDash val="solid"/>
            <a:round/>
            <a:headEnd len="med" w="med" type="none"/>
            <a:tailEnd len="med" w="med" type="triangle"/>
          </a:ln>
        </p:spPr>
      </p:cxnSp>
      <p:cxnSp>
        <p:nvCxnSpPr>
          <p:cNvPr id="999" name="Google Shape;999;p158"/>
          <p:cNvCxnSpPr>
            <a:endCxn id="986" idx="0"/>
          </p:cNvCxnSpPr>
          <p:nvPr/>
        </p:nvCxnSpPr>
        <p:spPr>
          <a:xfrm>
            <a:off x="8064440" y="2616250"/>
            <a:ext cx="19500" cy="540600"/>
          </a:xfrm>
          <a:prstGeom prst="straightConnector1">
            <a:avLst/>
          </a:prstGeom>
          <a:noFill/>
          <a:ln cap="flat" cmpd="sng" w="19050">
            <a:solidFill>
              <a:srgbClr val="E94335"/>
            </a:solidFill>
            <a:prstDash val="solid"/>
            <a:round/>
            <a:headEnd len="med" w="med" type="none"/>
            <a:tailEnd len="med" w="med" type="triangle"/>
          </a:ln>
        </p:spPr>
      </p:cxnSp>
      <p:cxnSp>
        <p:nvCxnSpPr>
          <p:cNvPr id="1000" name="Google Shape;1000;p158"/>
          <p:cNvCxnSpPr>
            <a:endCxn id="983" idx="1"/>
          </p:cNvCxnSpPr>
          <p:nvPr/>
        </p:nvCxnSpPr>
        <p:spPr>
          <a:xfrm flipH="1" rot="5400000">
            <a:off x="6810597" y="1814120"/>
            <a:ext cx="1459500" cy="173100"/>
          </a:xfrm>
          <a:prstGeom prst="curvedConnector4">
            <a:avLst>
              <a:gd fmla="val 5488" name="adj1"/>
              <a:gd fmla="val 237565" name="adj2"/>
            </a:avLst>
          </a:prstGeom>
          <a:noFill/>
          <a:ln cap="flat" cmpd="sng" w="19050">
            <a:solidFill>
              <a:srgbClr val="E94335"/>
            </a:solidFill>
            <a:prstDash val="dot"/>
            <a:round/>
            <a:headEnd len="med" w="med" type="none"/>
            <a:tailEnd len="med" w="med" type="triangle"/>
          </a:ln>
        </p:spPr>
      </p:cxnSp>
      <p:grpSp>
        <p:nvGrpSpPr>
          <p:cNvPr id="1001" name="Google Shape;1001;p158"/>
          <p:cNvGrpSpPr/>
          <p:nvPr/>
        </p:nvGrpSpPr>
        <p:grpSpPr>
          <a:xfrm>
            <a:off x="5850100" y="4352200"/>
            <a:ext cx="1140068" cy="587664"/>
            <a:chOff x="2822490" y="1681450"/>
            <a:chExt cx="1396800" cy="720000"/>
          </a:xfrm>
        </p:grpSpPr>
        <p:sp>
          <p:nvSpPr>
            <p:cNvPr id="1002" name="Google Shape;1002;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1003" name="Google Shape;1003;p158"/>
            <p:cNvSpPr txBox="1"/>
            <p:nvPr/>
          </p:nvSpPr>
          <p:spPr>
            <a:xfrm>
              <a:off x="2822490" y="1681450"/>
              <a:ext cx="13968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900">
                <a:solidFill>
                  <a:srgbClr val="E37400"/>
                </a:solidFill>
                <a:latin typeface="Google Sans"/>
                <a:ea typeface="Google Sans"/>
                <a:cs typeface="Google Sans"/>
                <a:sym typeface="Google Sans"/>
              </a:endParaRPr>
            </a:p>
            <a:p>
              <a:pPr indent="0" lvl="0" marL="0" rtl="0" algn="l">
                <a:spcBef>
                  <a:spcPts val="0"/>
                </a:spcBef>
                <a:spcAft>
                  <a:spcPts val="0"/>
                </a:spcAft>
                <a:buNone/>
              </a:pPr>
              <a:r>
                <a:rPr b="1" lang="en" sz="900">
                  <a:solidFill>
                    <a:srgbClr val="E37400"/>
                  </a:solidFill>
                  <a:latin typeface="Google Sans"/>
                  <a:ea typeface="Google Sans"/>
                  <a:cs typeface="Google Sans"/>
                  <a:sym typeface="Google Sans"/>
                </a:rPr>
                <a:t>       </a:t>
              </a:r>
              <a:r>
                <a:rPr b="1" lang="en" sz="900">
                  <a:solidFill>
                    <a:srgbClr val="E37400"/>
                  </a:solidFill>
                  <a:latin typeface="Google Sans"/>
                  <a:ea typeface="Google Sans"/>
                  <a:cs typeface="Google Sans"/>
                  <a:sym typeface="Google Sans"/>
                </a:rPr>
                <a:t>Payment </a:t>
              </a:r>
              <a:endParaRPr b="1" sz="900">
                <a:solidFill>
                  <a:srgbClr val="E37400"/>
                </a:solidFill>
                <a:latin typeface="Google Sans"/>
                <a:ea typeface="Google Sans"/>
                <a:cs typeface="Google Sans"/>
                <a:sym typeface="Google Sans"/>
              </a:endParaRPr>
            </a:p>
            <a:p>
              <a:pPr indent="0" lvl="0" marL="0" rtl="0" algn="l">
                <a:spcBef>
                  <a:spcPts val="0"/>
                </a:spcBef>
                <a:spcAft>
                  <a:spcPts val="0"/>
                </a:spcAft>
                <a:buNone/>
              </a:pPr>
              <a:r>
                <a:rPr b="1" lang="en" sz="900">
                  <a:solidFill>
                    <a:srgbClr val="E37400"/>
                  </a:solidFill>
                  <a:latin typeface="Google Sans"/>
                  <a:ea typeface="Google Sans"/>
                  <a:cs typeface="Google Sans"/>
                  <a:sym typeface="Google Sans"/>
                </a:rPr>
                <a:t>          Status</a:t>
              </a:r>
              <a:endParaRPr b="1" sz="900">
                <a:solidFill>
                  <a:srgbClr val="E37400"/>
                </a:solidFill>
                <a:latin typeface="Google Sans"/>
                <a:ea typeface="Google Sans"/>
                <a:cs typeface="Google Sans"/>
                <a:sym typeface="Google Sans"/>
              </a:endParaRPr>
            </a:p>
          </p:txBody>
        </p:sp>
      </p:grpSp>
      <p:grpSp>
        <p:nvGrpSpPr>
          <p:cNvPr id="1004" name="Google Shape;1004;p158"/>
          <p:cNvGrpSpPr/>
          <p:nvPr/>
        </p:nvGrpSpPr>
        <p:grpSpPr>
          <a:xfrm>
            <a:off x="7646244" y="3745676"/>
            <a:ext cx="795335" cy="889361"/>
            <a:chOff x="3833377" y="1993635"/>
            <a:chExt cx="1003704" cy="1156215"/>
          </a:xfrm>
        </p:grpSpPr>
        <p:grpSp>
          <p:nvGrpSpPr>
            <p:cNvPr id="1005" name="Google Shape;1005;p158"/>
            <p:cNvGrpSpPr/>
            <p:nvPr/>
          </p:nvGrpSpPr>
          <p:grpSpPr>
            <a:xfrm>
              <a:off x="3833377" y="1993635"/>
              <a:ext cx="1003704" cy="833520"/>
              <a:chOff x="5215584" y="1588400"/>
              <a:chExt cx="1245600" cy="1034400"/>
            </a:xfrm>
          </p:grpSpPr>
          <p:sp>
            <p:nvSpPr>
              <p:cNvPr id="1006" name="Google Shape;1006;p158"/>
              <p:cNvSpPr/>
              <p:nvPr/>
            </p:nvSpPr>
            <p:spPr>
              <a:xfrm>
                <a:off x="5281670" y="1588400"/>
                <a:ext cx="1113300" cy="1034400"/>
              </a:xfrm>
              <a:prstGeom prst="diamond">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4285F4"/>
                  </a:solidFill>
                  <a:latin typeface="Google Sans"/>
                  <a:ea typeface="Google Sans"/>
                  <a:cs typeface="Google Sans"/>
                  <a:sym typeface="Google Sans"/>
                </a:endParaRPr>
              </a:p>
            </p:txBody>
          </p:sp>
          <p:sp>
            <p:nvSpPr>
              <p:cNvPr id="1007" name="Google Shape;1007;p158"/>
              <p:cNvSpPr txBox="1"/>
              <p:nvPr/>
            </p:nvSpPr>
            <p:spPr>
              <a:xfrm>
                <a:off x="5215584" y="1893302"/>
                <a:ext cx="12456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1967D2"/>
                    </a:solidFill>
                    <a:latin typeface="Google Sans"/>
                    <a:ea typeface="Google Sans"/>
                    <a:cs typeface="Google Sans"/>
                    <a:sym typeface="Google Sans"/>
                  </a:rPr>
                  <a:t>Pay</a:t>
                </a:r>
                <a:endParaRPr b="1" sz="1100">
                  <a:solidFill>
                    <a:srgbClr val="1967D2"/>
                  </a:solidFill>
                  <a:latin typeface="Google Sans"/>
                  <a:ea typeface="Google Sans"/>
                  <a:cs typeface="Google Sans"/>
                  <a:sym typeface="Google Sans"/>
                </a:endParaRPr>
              </a:p>
            </p:txBody>
          </p:sp>
        </p:grpSp>
        <p:sp>
          <p:nvSpPr>
            <p:cNvPr id="1008" name="Google Shape;1008;p158"/>
            <p:cNvSpPr txBox="1"/>
            <p:nvPr/>
          </p:nvSpPr>
          <p:spPr>
            <a:xfrm>
              <a:off x="4391938" y="2788125"/>
              <a:ext cx="2805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Google Sans"/>
                  <a:ea typeface="Google Sans"/>
                  <a:cs typeface="Google Sans"/>
                  <a:sym typeface="Google Sans"/>
                </a:rPr>
                <a:t>Y</a:t>
              </a:r>
              <a:endParaRPr b="1" sz="900">
                <a:latin typeface="Google Sans"/>
                <a:ea typeface="Google Sans"/>
                <a:cs typeface="Google Sans"/>
                <a:sym typeface="Google Sans"/>
              </a:endParaRPr>
            </a:p>
          </p:txBody>
        </p:sp>
        <p:sp>
          <p:nvSpPr>
            <p:cNvPr id="1009" name="Google Shape;1009;p158"/>
            <p:cNvSpPr txBox="1"/>
            <p:nvPr/>
          </p:nvSpPr>
          <p:spPr>
            <a:xfrm>
              <a:off x="3998038" y="2782050"/>
              <a:ext cx="280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Google Sans"/>
                  <a:ea typeface="Google Sans"/>
                  <a:cs typeface="Google Sans"/>
                  <a:sym typeface="Google Sans"/>
                </a:rPr>
                <a:t>N</a:t>
              </a:r>
              <a:endParaRPr b="1"/>
            </a:p>
          </p:txBody>
        </p:sp>
      </p:grpSp>
      <p:cxnSp>
        <p:nvCxnSpPr>
          <p:cNvPr id="1010" name="Google Shape;1010;p158"/>
          <p:cNvCxnSpPr/>
          <p:nvPr/>
        </p:nvCxnSpPr>
        <p:spPr>
          <a:xfrm>
            <a:off x="8015809" y="3496179"/>
            <a:ext cx="28200" cy="249600"/>
          </a:xfrm>
          <a:prstGeom prst="straightConnector1">
            <a:avLst/>
          </a:prstGeom>
          <a:noFill/>
          <a:ln cap="flat" cmpd="sng" w="19050">
            <a:solidFill>
              <a:srgbClr val="E94335"/>
            </a:solidFill>
            <a:prstDash val="solid"/>
            <a:round/>
            <a:headEnd len="med" w="med" type="none"/>
            <a:tailEnd len="med" w="med" type="triangle"/>
          </a:ln>
        </p:spPr>
      </p:cxnSp>
      <p:cxnSp>
        <p:nvCxnSpPr>
          <p:cNvPr id="1011" name="Google Shape;1011;p158"/>
          <p:cNvCxnSpPr>
            <a:stCxn id="1009" idx="1"/>
            <a:endCxn id="986" idx="1"/>
          </p:cNvCxnSpPr>
          <p:nvPr/>
        </p:nvCxnSpPr>
        <p:spPr>
          <a:xfrm rot="10800000">
            <a:off x="7582021" y="3364681"/>
            <a:ext cx="194700" cy="1128900"/>
          </a:xfrm>
          <a:prstGeom prst="curvedConnector3">
            <a:avLst>
              <a:gd fmla="val 222264" name="adj1"/>
            </a:avLst>
          </a:prstGeom>
          <a:noFill/>
          <a:ln cap="flat" cmpd="sng" w="19050">
            <a:solidFill>
              <a:srgbClr val="E94335"/>
            </a:solidFill>
            <a:prstDash val="dot"/>
            <a:round/>
            <a:headEnd len="med" w="med" type="none"/>
            <a:tailEnd len="med" w="med" type="triangle"/>
          </a:ln>
        </p:spPr>
      </p:cxnSp>
      <p:cxnSp>
        <p:nvCxnSpPr>
          <p:cNvPr id="1012" name="Google Shape;1012;p158"/>
          <p:cNvCxnSpPr/>
          <p:nvPr/>
        </p:nvCxnSpPr>
        <p:spPr>
          <a:xfrm flipH="1">
            <a:off x="6913968" y="4721932"/>
            <a:ext cx="1260900" cy="300"/>
          </a:xfrm>
          <a:prstGeom prst="straightConnector1">
            <a:avLst/>
          </a:prstGeom>
          <a:noFill/>
          <a:ln cap="flat" cmpd="sng" w="19050">
            <a:solidFill>
              <a:srgbClr val="E94335"/>
            </a:solidFill>
            <a:prstDash val="solid"/>
            <a:round/>
            <a:headEnd len="med" w="med" type="none"/>
            <a:tailEnd len="med" w="med" type="triangle"/>
          </a:ln>
        </p:spPr>
      </p:cxnSp>
      <p:grpSp>
        <p:nvGrpSpPr>
          <p:cNvPr id="1013" name="Google Shape;1013;p158"/>
          <p:cNvGrpSpPr/>
          <p:nvPr/>
        </p:nvGrpSpPr>
        <p:grpSpPr>
          <a:xfrm>
            <a:off x="4328986" y="4455378"/>
            <a:ext cx="1140068" cy="415549"/>
            <a:chOff x="2822490" y="1777168"/>
            <a:chExt cx="1396800" cy="533713"/>
          </a:xfrm>
        </p:grpSpPr>
        <p:sp>
          <p:nvSpPr>
            <p:cNvPr id="1014" name="Google Shape;1014;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1015" name="Google Shape;1015;p158"/>
            <p:cNvSpPr txBox="1"/>
            <p:nvPr/>
          </p:nvSpPr>
          <p:spPr>
            <a:xfrm>
              <a:off x="2822490" y="1777168"/>
              <a:ext cx="1396800" cy="5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E37400"/>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E37400"/>
                  </a:solidFill>
                  <a:latin typeface="Google Sans"/>
                  <a:ea typeface="Google Sans"/>
                  <a:cs typeface="Google Sans"/>
                  <a:sym typeface="Google Sans"/>
                </a:rPr>
                <a:t>Receipt With Confirmation</a:t>
              </a:r>
              <a:endParaRPr b="1" sz="900">
                <a:solidFill>
                  <a:srgbClr val="E37400"/>
                </a:solidFill>
                <a:latin typeface="Google Sans"/>
                <a:ea typeface="Google Sans"/>
                <a:cs typeface="Google Sans"/>
                <a:sym typeface="Google Sans"/>
              </a:endParaRPr>
            </a:p>
          </p:txBody>
        </p:sp>
      </p:grpSp>
      <p:cxnSp>
        <p:nvCxnSpPr>
          <p:cNvPr id="1016" name="Google Shape;1016;p158"/>
          <p:cNvCxnSpPr/>
          <p:nvPr/>
        </p:nvCxnSpPr>
        <p:spPr>
          <a:xfrm flipH="1">
            <a:off x="5469100" y="4722232"/>
            <a:ext cx="381000" cy="7500"/>
          </a:xfrm>
          <a:prstGeom prst="straightConnector1">
            <a:avLst/>
          </a:prstGeom>
          <a:noFill/>
          <a:ln cap="flat" cmpd="sng" w="19050">
            <a:solidFill>
              <a:srgbClr val="E94335"/>
            </a:solidFill>
            <a:prstDash val="solid"/>
            <a:round/>
            <a:headEnd len="med" w="med" type="none"/>
            <a:tailEnd len="med" w="med" type="triangle"/>
          </a:ln>
        </p:spPr>
      </p:cxnSp>
      <p:grpSp>
        <p:nvGrpSpPr>
          <p:cNvPr id="1017" name="Google Shape;1017;p158"/>
          <p:cNvGrpSpPr/>
          <p:nvPr/>
        </p:nvGrpSpPr>
        <p:grpSpPr>
          <a:xfrm>
            <a:off x="1799297" y="1602556"/>
            <a:ext cx="1140068" cy="512002"/>
            <a:chOff x="2822502" y="1868177"/>
            <a:chExt cx="1396800" cy="627300"/>
          </a:xfrm>
        </p:grpSpPr>
        <p:sp>
          <p:nvSpPr>
            <p:cNvPr id="1018" name="Google Shape;1018;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1019" name="Google Shape;1019;p158"/>
            <p:cNvSpPr txBox="1"/>
            <p:nvPr/>
          </p:nvSpPr>
          <p:spPr>
            <a:xfrm>
              <a:off x="2822502" y="1868177"/>
              <a:ext cx="1396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E37400"/>
                  </a:solidFill>
                  <a:latin typeface="Google Sans"/>
                  <a:ea typeface="Google Sans"/>
                  <a:cs typeface="Google Sans"/>
                  <a:sym typeface="Google Sans"/>
                </a:rPr>
                <a:t>My Profile</a:t>
              </a:r>
              <a:endParaRPr b="1" sz="1100">
                <a:solidFill>
                  <a:srgbClr val="E37400"/>
                </a:solidFill>
                <a:latin typeface="Google Sans"/>
                <a:ea typeface="Google Sans"/>
                <a:cs typeface="Google Sans"/>
                <a:sym typeface="Google Sans"/>
              </a:endParaRPr>
            </a:p>
          </p:txBody>
        </p:sp>
      </p:grpSp>
      <p:cxnSp>
        <p:nvCxnSpPr>
          <p:cNvPr id="1020" name="Google Shape;1020;p158"/>
          <p:cNvCxnSpPr>
            <a:stCxn id="971" idx="2"/>
            <a:endCxn id="1019" idx="0"/>
          </p:cNvCxnSpPr>
          <p:nvPr/>
        </p:nvCxnSpPr>
        <p:spPr>
          <a:xfrm>
            <a:off x="2369332" y="1426934"/>
            <a:ext cx="0" cy="175500"/>
          </a:xfrm>
          <a:prstGeom prst="straightConnector1">
            <a:avLst/>
          </a:prstGeom>
          <a:noFill/>
          <a:ln cap="flat" cmpd="sng" w="19050">
            <a:solidFill>
              <a:srgbClr val="E94335"/>
            </a:solidFill>
            <a:prstDash val="solid"/>
            <a:round/>
            <a:headEnd len="med" w="med" type="none"/>
            <a:tailEnd len="med" w="med" type="triangle"/>
          </a:ln>
        </p:spPr>
      </p:cxnSp>
      <p:grpSp>
        <p:nvGrpSpPr>
          <p:cNvPr id="1021" name="Google Shape;1021;p158"/>
          <p:cNvGrpSpPr/>
          <p:nvPr/>
        </p:nvGrpSpPr>
        <p:grpSpPr>
          <a:xfrm>
            <a:off x="1799285" y="2290056"/>
            <a:ext cx="1140068" cy="512002"/>
            <a:chOff x="2822502" y="1868177"/>
            <a:chExt cx="1396800" cy="627300"/>
          </a:xfrm>
        </p:grpSpPr>
        <p:sp>
          <p:nvSpPr>
            <p:cNvPr id="1022" name="Google Shape;1022;p158"/>
            <p:cNvSpPr/>
            <p:nvPr/>
          </p:nvSpPr>
          <p:spPr>
            <a:xfrm>
              <a:off x="2971223" y="1895381"/>
              <a:ext cx="1080600" cy="415500"/>
            </a:xfrm>
            <a:prstGeom prst="roundRect">
              <a:avLst>
                <a:gd fmla="val 16667" name="adj"/>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33A853"/>
                </a:solidFill>
                <a:latin typeface="Google Sans"/>
                <a:ea typeface="Google Sans"/>
                <a:cs typeface="Google Sans"/>
                <a:sym typeface="Google Sans"/>
              </a:endParaRPr>
            </a:p>
          </p:txBody>
        </p:sp>
        <p:sp>
          <p:nvSpPr>
            <p:cNvPr id="1023" name="Google Shape;1023;p158"/>
            <p:cNvSpPr txBox="1"/>
            <p:nvPr/>
          </p:nvSpPr>
          <p:spPr>
            <a:xfrm>
              <a:off x="2822502" y="1868177"/>
              <a:ext cx="1396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E37400"/>
                  </a:solidFill>
                  <a:latin typeface="Google Sans"/>
                  <a:ea typeface="Google Sans"/>
                  <a:cs typeface="Google Sans"/>
                  <a:sym typeface="Google Sans"/>
                </a:rPr>
                <a:t>Wallet</a:t>
              </a:r>
              <a:endParaRPr b="1" sz="1100">
                <a:solidFill>
                  <a:srgbClr val="E37400"/>
                </a:solidFill>
                <a:latin typeface="Google Sans"/>
                <a:ea typeface="Google Sans"/>
                <a:cs typeface="Google Sans"/>
                <a:sym typeface="Google Sans"/>
              </a:endParaRPr>
            </a:p>
          </p:txBody>
        </p:sp>
      </p:grpSp>
      <p:cxnSp>
        <p:nvCxnSpPr>
          <p:cNvPr id="1024" name="Google Shape;1024;p158"/>
          <p:cNvCxnSpPr>
            <a:endCxn id="1023" idx="0"/>
          </p:cNvCxnSpPr>
          <p:nvPr/>
        </p:nvCxnSpPr>
        <p:spPr>
          <a:xfrm>
            <a:off x="2369319" y="1962156"/>
            <a:ext cx="0" cy="327900"/>
          </a:xfrm>
          <a:prstGeom prst="straightConnector1">
            <a:avLst/>
          </a:prstGeom>
          <a:noFill/>
          <a:ln cap="flat" cmpd="sng" w="19050">
            <a:solidFill>
              <a:srgbClr val="E94335"/>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59"/>
          <p:cNvSpPr txBox="1"/>
          <p:nvPr>
            <p:ph idx="1" type="subTitle"/>
          </p:nvPr>
        </p:nvSpPr>
        <p:spPr>
          <a:xfrm>
            <a:off x="235725" y="587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latin typeface="Comfortaa Medium"/>
                <a:ea typeface="Comfortaa Medium"/>
                <a:cs typeface="Comfortaa Medium"/>
                <a:sym typeface="Comfortaa Medium"/>
              </a:rPr>
              <a:t>Competitive Audit &amp; Audit Report</a:t>
            </a:r>
            <a:endParaRPr sz="2100">
              <a:latin typeface="Comfortaa Medium"/>
              <a:ea typeface="Comfortaa Medium"/>
              <a:cs typeface="Comfortaa Medium"/>
              <a:sym typeface="Comfortaa Medium"/>
            </a:endParaRPr>
          </a:p>
        </p:txBody>
      </p:sp>
      <p:pic>
        <p:nvPicPr>
          <p:cNvPr id="1030" name="Google Shape;1030;p159"/>
          <p:cNvPicPr preferRelativeResize="0"/>
          <p:nvPr/>
        </p:nvPicPr>
        <p:blipFill rotWithShape="1">
          <a:blip r:embed="rId3">
            <a:alphaModFix/>
          </a:blip>
          <a:srcRect b="0" l="0" r="0" t="11205"/>
          <a:stretch/>
        </p:blipFill>
        <p:spPr>
          <a:xfrm>
            <a:off x="0" y="545300"/>
            <a:ext cx="9144002" cy="966800"/>
          </a:xfrm>
          <a:prstGeom prst="rect">
            <a:avLst/>
          </a:prstGeom>
          <a:noFill/>
          <a:ln cap="flat" cmpd="sng" w="9525">
            <a:solidFill>
              <a:schemeClr val="lt1"/>
            </a:solidFill>
            <a:prstDash val="solid"/>
            <a:round/>
            <a:headEnd len="sm" w="sm" type="none"/>
            <a:tailEnd len="sm" w="sm" type="none"/>
          </a:ln>
        </p:spPr>
      </p:pic>
      <p:pic>
        <p:nvPicPr>
          <p:cNvPr id="1031" name="Google Shape;1031;p159"/>
          <p:cNvPicPr preferRelativeResize="0"/>
          <p:nvPr/>
        </p:nvPicPr>
        <p:blipFill>
          <a:blip r:embed="rId4">
            <a:alphaModFix/>
          </a:blip>
          <a:stretch>
            <a:fillRect/>
          </a:stretch>
        </p:blipFill>
        <p:spPr>
          <a:xfrm>
            <a:off x="152400" y="1740700"/>
            <a:ext cx="3045420" cy="3250400"/>
          </a:xfrm>
          <a:prstGeom prst="rect">
            <a:avLst/>
          </a:prstGeom>
          <a:noFill/>
          <a:ln cap="flat" cmpd="sng" w="9525">
            <a:solidFill>
              <a:schemeClr val="dk2"/>
            </a:solidFill>
            <a:prstDash val="solid"/>
            <a:round/>
            <a:headEnd len="sm" w="sm" type="none"/>
            <a:tailEnd len="sm" w="sm" type="none"/>
          </a:ln>
        </p:spPr>
      </p:pic>
      <p:pic>
        <p:nvPicPr>
          <p:cNvPr id="1032" name="Google Shape;1032;p159"/>
          <p:cNvPicPr preferRelativeResize="0"/>
          <p:nvPr/>
        </p:nvPicPr>
        <p:blipFill>
          <a:blip r:embed="rId5">
            <a:alphaModFix/>
          </a:blip>
          <a:stretch>
            <a:fillRect/>
          </a:stretch>
        </p:blipFill>
        <p:spPr>
          <a:xfrm>
            <a:off x="3350220" y="1740700"/>
            <a:ext cx="2912015" cy="3250400"/>
          </a:xfrm>
          <a:prstGeom prst="rect">
            <a:avLst/>
          </a:prstGeom>
          <a:noFill/>
          <a:ln cap="flat" cmpd="sng" w="9525">
            <a:solidFill>
              <a:schemeClr val="dk2"/>
            </a:solidFill>
            <a:prstDash val="solid"/>
            <a:round/>
            <a:headEnd len="sm" w="sm" type="none"/>
            <a:tailEnd len="sm" w="sm" type="none"/>
          </a:ln>
        </p:spPr>
      </p:pic>
      <p:pic>
        <p:nvPicPr>
          <p:cNvPr id="1033" name="Google Shape;1033;p159"/>
          <p:cNvPicPr preferRelativeResize="0"/>
          <p:nvPr/>
        </p:nvPicPr>
        <p:blipFill>
          <a:blip r:embed="rId6">
            <a:alphaModFix/>
          </a:blip>
          <a:stretch>
            <a:fillRect/>
          </a:stretch>
        </p:blipFill>
        <p:spPr>
          <a:xfrm>
            <a:off x="6414635" y="1740700"/>
            <a:ext cx="2576965" cy="23454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60"/>
          <p:cNvPicPr preferRelativeResize="0"/>
          <p:nvPr/>
        </p:nvPicPr>
        <p:blipFill>
          <a:blip r:embed="rId3">
            <a:alphaModFix/>
          </a:blip>
          <a:stretch>
            <a:fillRect/>
          </a:stretch>
        </p:blipFill>
        <p:spPr>
          <a:xfrm>
            <a:off x="1612439" y="839375"/>
            <a:ext cx="5919126" cy="4074026"/>
          </a:xfrm>
          <a:prstGeom prst="rect">
            <a:avLst/>
          </a:prstGeom>
          <a:noFill/>
          <a:ln cap="flat" cmpd="sng" w="9525">
            <a:solidFill>
              <a:schemeClr val="dk2"/>
            </a:solidFill>
            <a:prstDash val="solid"/>
            <a:round/>
            <a:headEnd len="sm" w="sm" type="none"/>
            <a:tailEnd len="sm" w="sm" type="none"/>
          </a:ln>
        </p:spPr>
      </p:pic>
      <p:sp>
        <p:nvSpPr>
          <p:cNvPr id="1039" name="Google Shape;1039;p160"/>
          <p:cNvSpPr txBox="1"/>
          <p:nvPr/>
        </p:nvSpPr>
        <p:spPr>
          <a:xfrm>
            <a:off x="1864825" y="341275"/>
            <a:ext cx="5338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omfortaa Medium"/>
                <a:ea typeface="Comfortaa Medium"/>
                <a:cs typeface="Comfortaa Medium"/>
                <a:sym typeface="Comfortaa Medium"/>
              </a:rPr>
              <a:t>Crazy Eights : Ideas</a:t>
            </a:r>
            <a:endParaRPr sz="1700">
              <a:latin typeface="Comfortaa Medium"/>
              <a:ea typeface="Comfortaa Medium"/>
              <a:cs typeface="Comfortaa Medium"/>
              <a:sym typeface="Comfortaa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43"/>
          <p:cNvSpPr txBox="1"/>
          <p:nvPr/>
        </p:nvSpPr>
        <p:spPr>
          <a:xfrm>
            <a:off x="1231075" y="1604200"/>
            <a:ext cx="40860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‘Espousal Clings’ app is used to book musicians for a wedding venue. The target users are Wedding Planners, Couples and other event organizers.</a:t>
            </a:r>
            <a:endParaRPr b="1" sz="1200">
              <a:solidFill>
                <a:srgbClr val="1967D2"/>
              </a:solidFill>
              <a:latin typeface="Open Sans"/>
              <a:ea typeface="Open Sans"/>
              <a:cs typeface="Open Sans"/>
              <a:sym typeface="Open Sans"/>
            </a:endParaRPr>
          </a:p>
        </p:txBody>
      </p:sp>
      <p:sp>
        <p:nvSpPr>
          <p:cNvPr id="809" name="Google Shape;809;p1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810" name="Google Shape;810;p143"/>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3"/>
          <p:cNvSpPr txBox="1"/>
          <p:nvPr/>
        </p:nvSpPr>
        <p:spPr>
          <a:xfrm>
            <a:off x="1231075" y="3172985"/>
            <a:ext cx="3446100" cy="1015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1 Month</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February 2022 </a:t>
            </a:r>
            <a:endParaRPr b="1" sz="1200">
              <a:solidFill>
                <a:srgbClr val="4285F4"/>
              </a:solidFill>
              <a:latin typeface="Open Sans"/>
              <a:ea typeface="Open Sans"/>
              <a:cs typeface="Open Sans"/>
              <a:sym typeface="Open Sans"/>
            </a:endParaRPr>
          </a:p>
        </p:txBody>
      </p:sp>
      <p:sp>
        <p:nvSpPr>
          <p:cNvPr id="812" name="Google Shape;812;p143"/>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3"/>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14" name="Google Shape;814;p143"/>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15" name="Google Shape;815;p143"/>
          <p:cNvSpPr txBox="1"/>
          <p:nvPr/>
        </p:nvSpPr>
        <p:spPr>
          <a:xfrm>
            <a:off x="6301825" y="2412325"/>
            <a:ext cx="1811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816" name="Google Shape;816;p143"/>
          <p:cNvPicPr preferRelativeResize="0"/>
          <p:nvPr/>
        </p:nvPicPr>
        <p:blipFill>
          <a:blip r:embed="rId3">
            <a:alphaModFix/>
          </a:blip>
          <a:stretch>
            <a:fillRect/>
          </a:stretch>
        </p:blipFill>
        <p:spPr>
          <a:xfrm>
            <a:off x="7772400" y="4812602"/>
            <a:ext cx="1285875" cy="260800"/>
          </a:xfrm>
          <a:prstGeom prst="rect">
            <a:avLst/>
          </a:prstGeom>
          <a:noFill/>
          <a:ln>
            <a:noFill/>
          </a:ln>
        </p:spPr>
      </p:pic>
      <p:pic>
        <p:nvPicPr>
          <p:cNvPr id="817" name="Google Shape;817;p143"/>
          <p:cNvPicPr preferRelativeResize="0"/>
          <p:nvPr/>
        </p:nvPicPr>
        <p:blipFill>
          <a:blip r:embed="rId4">
            <a:alphaModFix/>
          </a:blip>
          <a:stretch>
            <a:fillRect/>
          </a:stretch>
        </p:blipFill>
        <p:spPr>
          <a:xfrm>
            <a:off x="5616738" y="257725"/>
            <a:ext cx="2428875" cy="4629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161"/>
          <p:cNvPicPr preferRelativeResize="0"/>
          <p:nvPr/>
        </p:nvPicPr>
        <p:blipFill>
          <a:blip r:embed="rId3">
            <a:alphaModFix/>
          </a:blip>
          <a:stretch>
            <a:fillRect/>
          </a:stretch>
        </p:blipFill>
        <p:spPr>
          <a:xfrm>
            <a:off x="228600" y="1066800"/>
            <a:ext cx="4165999" cy="2745100"/>
          </a:xfrm>
          <a:prstGeom prst="rect">
            <a:avLst/>
          </a:prstGeom>
          <a:noFill/>
          <a:ln cap="flat" cmpd="sng" w="9525">
            <a:solidFill>
              <a:schemeClr val="dk2"/>
            </a:solidFill>
            <a:prstDash val="solid"/>
            <a:round/>
            <a:headEnd len="sm" w="sm" type="none"/>
            <a:tailEnd len="sm" w="sm" type="none"/>
          </a:ln>
        </p:spPr>
      </p:pic>
      <p:pic>
        <p:nvPicPr>
          <p:cNvPr id="1045" name="Google Shape;1045;p161"/>
          <p:cNvPicPr preferRelativeResize="0"/>
          <p:nvPr/>
        </p:nvPicPr>
        <p:blipFill>
          <a:blip r:embed="rId4">
            <a:alphaModFix/>
          </a:blip>
          <a:stretch>
            <a:fillRect/>
          </a:stretch>
        </p:blipFill>
        <p:spPr>
          <a:xfrm>
            <a:off x="4541050" y="1066800"/>
            <a:ext cx="4298151" cy="2745099"/>
          </a:xfrm>
          <a:prstGeom prst="rect">
            <a:avLst/>
          </a:prstGeom>
          <a:noFill/>
          <a:ln cap="flat" cmpd="sng" w="9525">
            <a:solidFill>
              <a:schemeClr val="dk2"/>
            </a:solidFill>
            <a:prstDash val="solid"/>
            <a:round/>
            <a:headEnd len="sm" w="sm" type="none"/>
            <a:tailEnd len="sm" w="sm" type="none"/>
          </a:ln>
        </p:spPr>
      </p:pic>
      <p:sp>
        <p:nvSpPr>
          <p:cNvPr id="1046" name="Google Shape;1046;p161"/>
          <p:cNvSpPr txBox="1"/>
          <p:nvPr/>
        </p:nvSpPr>
        <p:spPr>
          <a:xfrm>
            <a:off x="2622950" y="386950"/>
            <a:ext cx="37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StoryBoards - Big Picture &amp; Close Up</a:t>
            </a:r>
            <a:endParaRPr>
              <a:latin typeface="Comfortaa Medium"/>
              <a:ea typeface="Comfortaa Medium"/>
              <a:cs typeface="Comfortaa Medium"/>
              <a:sym typeface="Comfortaa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1050" name="Shape 1050"/>
        <p:cNvGrpSpPr/>
        <p:nvPr/>
      </p:nvGrpSpPr>
      <p:grpSpPr>
        <a:xfrm>
          <a:off x="0" y="0"/>
          <a:ext cx="0" cy="0"/>
          <a:chOff x="0" y="0"/>
          <a:chExt cx="0" cy="0"/>
        </a:xfrm>
      </p:grpSpPr>
      <p:sp>
        <p:nvSpPr>
          <p:cNvPr id="1051" name="Google Shape;1051;p162"/>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1052" name="Google Shape;1052;p162"/>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1053" name="Google Shape;1053;p162"/>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pic>
        <p:nvPicPr>
          <p:cNvPr id="1054" name="Google Shape;1054;p162"/>
          <p:cNvPicPr preferRelativeResize="0"/>
          <p:nvPr/>
        </p:nvPicPr>
        <p:blipFill>
          <a:blip r:embed="rId3">
            <a:alphaModFix/>
          </a:blip>
          <a:stretch>
            <a:fillRect/>
          </a:stretch>
        </p:blipFill>
        <p:spPr>
          <a:xfrm>
            <a:off x="7967500" y="4695825"/>
            <a:ext cx="1066800" cy="37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6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1060" name="Google Shape;1060;p163"/>
          <p:cNvSpPr txBox="1"/>
          <p:nvPr/>
        </p:nvSpPr>
        <p:spPr>
          <a:xfrm>
            <a:off x="5830075" y="1833000"/>
            <a:ext cx="1695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1061" name="Google Shape;1061;p163"/>
          <p:cNvPicPr preferRelativeResize="0"/>
          <p:nvPr/>
        </p:nvPicPr>
        <p:blipFill>
          <a:blip r:embed="rId3">
            <a:alphaModFix/>
          </a:blip>
          <a:stretch>
            <a:fillRect/>
          </a:stretch>
        </p:blipFill>
        <p:spPr>
          <a:xfrm>
            <a:off x="7772400" y="4812602"/>
            <a:ext cx="1285875" cy="260800"/>
          </a:xfrm>
          <a:prstGeom prst="rect">
            <a:avLst/>
          </a:prstGeom>
          <a:noFill/>
          <a:ln>
            <a:noFill/>
          </a:ln>
        </p:spPr>
      </p:pic>
      <p:sp>
        <p:nvSpPr>
          <p:cNvPr id="1062" name="Google Shape;1062;p163"/>
          <p:cNvSpPr/>
          <p:nvPr/>
        </p:nvSpPr>
        <p:spPr>
          <a:xfrm>
            <a:off x="381000" y="1203025"/>
            <a:ext cx="8317500" cy="3533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163"/>
          <p:cNvGrpSpPr/>
          <p:nvPr/>
        </p:nvGrpSpPr>
        <p:grpSpPr>
          <a:xfrm>
            <a:off x="670074" y="1380375"/>
            <a:ext cx="7750952" cy="3225773"/>
            <a:chOff x="517674" y="1304175"/>
            <a:chExt cx="7750952" cy="3225773"/>
          </a:xfrm>
        </p:grpSpPr>
        <p:pic>
          <p:nvPicPr>
            <p:cNvPr id="1064" name="Google Shape;1064;p163"/>
            <p:cNvPicPr preferRelativeResize="0"/>
            <p:nvPr/>
          </p:nvPicPr>
          <p:blipFill>
            <a:blip r:embed="rId4">
              <a:alphaModFix/>
            </a:blip>
            <a:stretch>
              <a:fillRect/>
            </a:stretch>
          </p:blipFill>
          <p:spPr>
            <a:xfrm>
              <a:off x="5179754" y="1312225"/>
              <a:ext cx="3088871" cy="3217723"/>
            </a:xfrm>
            <a:prstGeom prst="rect">
              <a:avLst/>
            </a:prstGeom>
            <a:noFill/>
            <a:ln>
              <a:noFill/>
            </a:ln>
          </p:spPr>
        </p:pic>
        <p:pic>
          <p:nvPicPr>
            <p:cNvPr id="1065" name="Google Shape;1065;p163"/>
            <p:cNvPicPr preferRelativeResize="0"/>
            <p:nvPr/>
          </p:nvPicPr>
          <p:blipFill>
            <a:blip r:embed="rId5">
              <a:alphaModFix/>
            </a:blip>
            <a:stretch>
              <a:fillRect/>
            </a:stretch>
          </p:blipFill>
          <p:spPr>
            <a:xfrm>
              <a:off x="517674" y="1304175"/>
              <a:ext cx="4645675" cy="3217725"/>
            </a:xfrm>
            <a:prstGeom prst="rect">
              <a:avLst/>
            </a:prstGeom>
            <a:noFill/>
            <a:ln>
              <a:noFill/>
            </a:ln>
          </p:spPr>
        </p:pic>
      </p:grpSp>
      <p:sp>
        <p:nvSpPr>
          <p:cNvPr id="1066" name="Google Shape;1066;p163"/>
          <p:cNvSpPr/>
          <p:nvPr/>
        </p:nvSpPr>
        <p:spPr>
          <a:xfrm>
            <a:off x="8483125" y="2727125"/>
            <a:ext cx="511800" cy="511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pic>
        <p:nvPicPr>
          <p:cNvPr id="1072" name="Google Shape;1072;p164"/>
          <p:cNvPicPr preferRelativeResize="0"/>
          <p:nvPr/>
        </p:nvPicPr>
        <p:blipFill>
          <a:blip r:embed="rId3">
            <a:alphaModFix/>
          </a:blip>
          <a:stretch>
            <a:fillRect/>
          </a:stretch>
        </p:blipFill>
        <p:spPr>
          <a:xfrm>
            <a:off x="7772400" y="4812602"/>
            <a:ext cx="1285875" cy="260800"/>
          </a:xfrm>
          <a:prstGeom prst="rect">
            <a:avLst/>
          </a:prstGeom>
          <a:noFill/>
          <a:ln>
            <a:noFill/>
          </a:ln>
        </p:spPr>
      </p:pic>
      <p:pic>
        <p:nvPicPr>
          <p:cNvPr id="1073" name="Google Shape;1073;p164"/>
          <p:cNvPicPr preferRelativeResize="0"/>
          <p:nvPr/>
        </p:nvPicPr>
        <p:blipFill>
          <a:blip r:embed="rId4">
            <a:alphaModFix/>
          </a:blip>
          <a:stretch>
            <a:fillRect/>
          </a:stretch>
        </p:blipFill>
        <p:spPr>
          <a:xfrm>
            <a:off x="3616877" y="316450"/>
            <a:ext cx="5298524" cy="902925"/>
          </a:xfrm>
          <a:prstGeom prst="rect">
            <a:avLst/>
          </a:prstGeom>
          <a:noFill/>
          <a:ln cap="flat" cmpd="sng" w="9525">
            <a:solidFill>
              <a:srgbClr val="9E9E9E"/>
            </a:solidFill>
            <a:prstDash val="solid"/>
            <a:round/>
            <a:headEnd len="sm" w="sm" type="none"/>
            <a:tailEnd len="sm" w="sm" type="none"/>
          </a:ln>
        </p:spPr>
      </p:pic>
      <p:pic>
        <p:nvPicPr>
          <p:cNvPr id="1074" name="Google Shape;1074;p164"/>
          <p:cNvPicPr preferRelativeResize="0"/>
          <p:nvPr/>
        </p:nvPicPr>
        <p:blipFill>
          <a:blip r:embed="rId5">
            <a:alphaModFix/>
          </a:blip>
          <a:stretch>
            <a:fillRect/>
          </a:stretch>
        </p:blipFill>
        <p:spPr>
          <a:xfrm>
            <a:off x="91400" y="1448450"/>
            <a:ext cx="8966876" cy="3577092"/>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6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1080" name="Google Shape;1080;p165"/>
          <p:cNvSpPr txBox="1"/>
          <p:nvPr/>
        </p:nvSpPr>
        <p:spPr>
          <a:xfrm>
            <a:off x="857300" y="1078450"/>
            <a:ext cx="13863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Prototype Link </a:t>
            </a:r>
            <a:endParaRPr>
              <a:latin typeface="Open Sans"/>
              <a:ea typeface="Open Sans"/>
              <a:cs typeface="Open Sans"/>
              <a:sym typeface="Open Sans"/>
            </a:endParaRPr>
          </a:p>
        </p:txBody>
      </p:sp>
      <p:pic>
        <p:nvPicPr>
          <p:cNvPr id="1081" name="Google Shape;1081;p165"/>
          <p:cNvPicPr preferRelativeResize="0"/>
          <p:nvPr/>
        </p:nvPicPr>
        <p:blipFill>
          <a:blip r:embed="rId4">
            <a:alphaModFix/>
          </a:blip>
          <a:stretch>
            <a:fillRect/>
          </a:stretch>
        </p:blipFill>
        <p:spPr>
          <a:xfrm>
            <a:off x="7772400" y="4812602"/>
            <a:ext cx="1285875" cy="260800"/>
          </a:xfrm>
          <a:prstGeom prst="rect">
            <a:avLst/>
          </a:prstGeom>
          <a:noFill/>
          <a:ln>
            <a:noFill/>
          </a:ln>
        </p:spPr>
      </p:pic>
      <p:pic>
        <p:nvPicPr>
          <p:cNvPr id="1082" name="Google Shape;1082;p165"/>
          <p:cNvPicPr preferRelativeResize="0"/>
          <p:nvPr/>
        </p:nvPicPr>
        <p:blipFill>
          <a:blip r:embed="rId5">
            <a:alphaModFix/>
          </a:blip>
          <a:stretch>
            <a:fillRect/>
          </a:stretch>
        </p:blipFill>
        <p:spPr>
          <a:xfrm>
            <a:off x="4741475" y="221650"/>
            <a:ext cx="3579948" cy="1192525"/>
          </a:xfrm>
          <a:prstGeom prst="rect">
            <a:avLst/>
          </a:prstGeom>
          <a:noFill/>
          <a:ln>
            <a:noFill/>
          </a:ln>
        </p:spPr>
      </p:pic>
      <p:pic>
        <p:nvPicPr>
          <p:cNvPr id="1083" name="Google Shape;1083;p165"/>
          <p:cNvPicPr preferRelativeResize="0"/>
          <p:nvPr/>
        </p:nvPicPr>
        <p:blipFill>
          <a:blip r:embed="rId6">
            <a:alphaModFix/>
          </a:blip>
          <a:stretch>
            <a:fillRect/>
          </a:stretch>
        </p:blipFill>
        <p:spPr>
          <a:xfrm>
            <a:off x="843000" y="1552399"/>
            <a:ext cx="7535510" cy="3292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pic>
        <p:nvPicPr>
          <p:cNvPr id="1088" name="Google Shape;1088;p166"/>
          <p:cNvPicPr preferRelativeResize="0"/>
          <p:nvPr/>
        </p:nvPicPr>
        <p:blipFill>
          <a:blip r:embed="rId3">
            <a:alphaModFix/>
          </a:blip>
          <a:stretch>
            <a:fillRect/>
          </a:stretch>
        </p:blipFill>
        <p:spPr>
          <a:xfrm>
            <a:off x="8065300" y="4557713"/>
            <a:ext cx="990600" cy="447675"/>
          </a:xfrm>
          <a:prstGeom prst="rect">
            <a:avLst/>
          </a:prstGeom>
          <a:noFill/>
          <a:ln>
            <a:noFill/>
          </a:ln>
        </p:spPr>
      </p:pic>
      <p:sp>
        <p:nvSpPr>
          <p:cNvPr id="1089" name="Google Shape;1089;p166"/>
          <p:cNvSpPr txBox="1"/>
          <p:nvPr/>
        </p:nvSpPr>
        <p:spPr>
          <a:xfrm>
            <a:off x="2309750" y="2059850"/>
            <a:ext cx="6143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latin typeface="Comfortaa SemiBold"/>
                <a:ea typeface="Comfortaa SemiBold"/>
                <a:cs typeface="Comfortaa SemiBold"/>
                <a:sym typeface="Comfortaa SemiBold"/>
              </a:rPr>
              <a:t>Usability</a:t>
            </a:r>
            <a:r>
              <a:rPr lang="en" sz="3500">
                <a:latin typeface="Comfortaa SemiBold"/>
                <a:ea typeface="Comfortaa SemiBold"/>
                <a:cs typeface="Comfortaa SemiBold"/>
                <a:sym typeface="Comfortaa SemiBold"/>
              </a:rPr>
              <a:t> Research</a:t>
            </a:r>
            <a:endParaRPr sz="3500">
              <a:latin typeface="Comfortaa SemiBold"/>
              <a:ea typeface="Comfortaa SemiBold"/>
              <a:cs typeface="Comfortaa SemiBold"/>
              <a:sym typeface="Comforta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id="1094" name="Google Shape;1094;p167"/>
          <p:cNvPicPr preferRelativeResize="0"/>
          <p:nvPr/>
        </p:nvPicPr>
        <p:blipFill rotWithShape="1">
          <a:blip r:embed="rId3">
            <a:alphaModFix/>
          </a:blip>
          <a:srcRect b="6548" l="0" r="0" t="3740"/>
          <a:stretch/>
        </p:blipFill>
        <p:spPr>
          <a:xfrm>
            <a:off x="819525" y="669125"/>
            <a:ext cx="7475025" cy="4412475"/>
          </a:xfrm>
          <a:prstGeom prst="rect">
            <a:avLst/>
          </a:prstGeom>
          <a:noFill/>
          <a:ln>
            <a:noFill/>
          </a:ln>
        </p:spPr>
      </p:pic>
      <p:pic>
        <p:nvPicPr>
          <p:cNvPr id="1095" name="Google Shape;1095;p167"/>
          <p:cNvPicPr preferRelativeResize="0"/>
          <p:nvPr/>
        </p:nvPicPr>
        <p:blipFill>
          <a:blip r:embed="rId4">
            <a:alphaModFix/>
          </a:blip>
          <a:stretch>
            <a:fillRect/>
          </a:stretch>
        </p:blipFill>
        <p:spPr>
          <a:xfrm>
            <a:off x="8065300" y="4557713"/>
            <a:ext cx="990600" cy="447675"/>
          </a:xfrm>
          <a:prstGeom prst="rect">
            <a:avLst/>
          </a:prstGeom>
          <a:noFill/>
          <a:ln>
            <a:noFill/>
          </a:ln>
        </p:spPr>
      </p:pic>
      <p:sp>
        <p:nvSpPr>
          <p:cNvPr id="1096" name="Google Shape;1096;p167"/>
          <p:cNvSpPr txBox="1"/>
          <p:nvPr/>
        </p:nvSpPr>
        <p:spPr>
          <a:xfrm>
            <a:off x="1039075" y="268925"/>
            <a:ext cx="61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Step 1 : Planning the Study</a:t>
            </a:r>
            <a:endParaRPr>
              <a:latin typeface="Comfortaa Medium"/>
              <a:ea typeface="Comfortaa Medium"/>
              <a:cs typeface="Comfortaa Medium"/>
              <a:sym typeface="Comfortaa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168"/>
          <p:cNvPicPr preferRelativeResize="0"/>
          <p:nvPr/>
        </p:nvPicPr>
        <p:blipFill>
          <a:blip r:embed="rId3">
            <a:alphaModFix/>
          </a:blip>
          <a:stretch>
            <a:fillRect/>
          </a:stretch>
        </p:blipFill>
        <p:spPr>
          <a:xfrm>
            <a:off x="8065300" y="4557713"/>
            <a:ext cx="990600" cy="447675"/>
          </a:xfrm>
          <a:prstGeom prst="rect">
            <a:avLst/>
          </a:prstGeom>
          <a:noFill/>
          <a:ln>
            <a:noFill/>
          </a:ln>
        </p:spPr>
      </p:pic>
      <p:sp>
        <p:nvSpPr>
          <p:cNvPr id="1102" name="Google Shape;1102;p168"/>
          <p:cNvSpPr txBox="1"/>
          <p:nvPr/>
        </p:nvSpPr>
        <p:spPr>
          <a:xfrm>
            <a:off x="1426050" y="268150"/>
            <a:ext cx="61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Step 2 : Conducting the Study &amp; Spreadsheet Note Taking</a:t>
            </a:r>
            <a:endParaRPr>
              <a:latin typeface="Comfortaa Medium"/>
              <a:ea typeface="Comfortaa Medium"/>
              <a:cs typeface="Comfortaa Medium"/>
              <a:sym typeface="Comfortaa Medium"/>
            </a:endParaRPr>
          </a:p>
        </p:txBody>
      </p:sp>
      <p:pic>
        <p:nvPicPr>
          <p:cNvPr id="1103" name="Google Shape;1103;p168"/>
          <p:cNvPicPr preferRelativeResize="0"/>
          <p:nvPr/>
        </p:nvPicPr>
        <p:blipFill>
          <a:blip r:embed="rId4">
            <a:alphaModFix/>
          </a:blip>
          <a:stretch>
            <a:fillRect/>
          </a:stretch>
        </p:blipFill>
        <p:spPr>
          <a:xfrm>
            <a:off x="226575" y="938524"/>
            <a:ext cx="3994350" cy="1644528"/>
          </a:xfrm>
          <a:prstGeom prst="rect">
            <a:avLst/>
          </a:prstGeom>
          <a:noFill/>
          <a:ln>
            <a:noFill/>
          </a:ln>
        </p:spPr>
      </p:pic>
      <p:pic>
        <p:nvPicPr>
          <p:cNvPr id="1104" name="Google Shape;1104;p168"/>
          <p:cNvPicPr preferRelativeResize="0"/>
          <p:nvPr/>
        </p:nvPicPr>
        <p:blipFill>
          <a:blip r:embed="rId5">
            <a:alphaModFix/>
          </a:blip>
          <a:stretch>
            <a:fillRect/>
          </a:stretch>
        </p:blipFill>
        <p:spPr>
          <a:xfrm>
            <a:off x="219975" y="2970250"/>
            <a:ext cx="3994351" cy="1560819"/>
          </a:xfrm>
          <a:prstGeom prst="rect">
            <a:avLst/>
          </a:prstGeom>
          <a:noFill/>
          <a:ln>
            <a:noFill/>
          </a:ln>
        </p:spPr>
      </p:pic>
      <p:pic>
        <p:nvPicPr>
          <p:cNvPr id="1105" name="Google Shape;1105;p168"/>
          <p:cNvPicPr preferRelativeResize="0"/>
          <p:nvPr/>
        </p:nvPicPr>
        <p:blipFill>
          <a:blip r:embed="rId6">
            <a:alphaModFix/>
          </a:blip>
          <a:stretch>
            <a:fillRect/>
          </a:stretch>
        </p:blipFill>
        <p:spPr>
          <a:xfrm>
            <a:off x="4521860" y="668350"/>
            <a:ext cx="3994365" cy="1599750"/>
          </a:xfrm>
          <a:prstGeom prst="rect">
            <a:avLst/>
          </a:prstGeom>
          <a:noFill/>
          <a:ln>
            <a:noFill/>
          </a:ln>
        </p:spPr>
      </p:pic>
      <p:pic>
        <p:nvPicPr>
          <p:cNvPr id="1106" name="Google Shape;1106;p168"/>
          <p:cNvPicPr preferRelativeResize="0"/>
          <p:nvPr/>
        </p:nvPicPr>
        <p:blipFill>
          <a:blip r:embed="rId7">
            <a:alphaModFix/>
          </a:blip>
          <a:stretch>
            <a:fillRect/>
          </a:stretch>
        </p:blipFill>
        <p:spPr>
          <a:xfrm>
            <a:off x="4521875" y="2218072"/>
            <a:ext cx="3994349" cy="1566679"/>
          </a:xfrm>
          <a:prstGeom prst="rect">
            <a:avLst/>
          </a:prstGeom>
          <a:noFill/>
          <a:ln>
            <a:noFill/>
          </a:ln>
        </p:spPr>
      </p:pic>
      <p:pic>
        <p:nvPicPr>
          <p:cNvPr id="1107" name="Google Shape;1107;p168"/>
          <p:cNvPicPr preferRelativeResize="0"/>
          <p:nvPr/>
        </p:nvPicPr>
        <p:blipFill>
          <a:blip r:embed="rId8">
            <a:alphaModFix/>
          </a:blip>
          <a:stretch>
            <a:fillRect/>
          </a:stretch>
        </p:blipFill>
        <p:spPr>
          <a:xfrm>
            <a:off x="4495800" y="3721350"/>
            <a:ext cx="3994375" cy="1422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69"/>
          <p:cNvPicPr preferRelativeResize="0"/>
          <p:nvPr/>
        </p:nvPicPr>
        <p:blipFill>
          <a:blip r:embed="rId3">
            <a:alphaModFix/>
          </a:blip>
          <a:stretch>
            <a:fillRect/>
          </a:stretch>
        </p:blipFill>
        <p:spPr>
          <a:xfrm>
            <a:off x="8065300" y="4557713"/>
            <a:ext cx="990600" cy="447675"/>
          </a:xfrm>
          <a:prstGeom prst="rect">
            <a:avLst/>
          </a:prstGeom>
          <a:noFill/>
          <a:ln>
            <a:noFill/>
          </a:ln>
        </p:spPr>
      </p:pic>
      <p:pic>
        <p:nvPicPr>
          <p:cNvPr id="1113" name="Google Shape;1113;p169"/>
          <p:cNvPicPr preferRelativeResize="0"/>
          <p:nvPr/>
        </p:nvPicPr>
        <p:blipFill>
          <a:blip r:embed="rId4">
            <a:alphaModFix/>
          </a:blip>
          <a:stretch>
            <a:fillRect/>
          </a:stretch>
        </p:blipFill>
        <p:spPr>
          <a:xfrm>
            <a:off x="255950" y="2008100"/>
            <a:ext cx="3895225" cy="1785550"/>
          </a:xfrm>
          <a:prstGeom prst="rect">
            <a:avLst/>
          </a:prstGeom>
          <a:noFill/>
          <a:ln cap="flat" cmpd="sng" w="9525">
            <a:solidFill>
              <a:schemeClr val="dk2"/>
            </a:solidFill>
            <a:prstDash val="solid"/>
            <a:round/>
            <a:headEnd len="sm" w="sm" type="none"/>
            <a:tailEnd len="sm" w="sm" type="none"/>
          </a:ln>
        </p:spPr>
      </p:pic>
      <p:sp>
        <p:nvSpPr>
          <p:cNvPr id="1114" name="Google Shape;1114;p169"/>
          <p:cNvSpPr txBox="1"/>
          <p:nvPr/>
        </p:nvSpPr>
        <p:spPr>
          <a:xfrm>
            <a:off x="2462325" y="240700"/>
            <a:ext cx="5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Step 3 : Analyzing &amp; Synthesizing Data</a:t>
            </a:r>
            <a:endParaRPr>
              <a:latin typeface="Comfortaa Medium"/>
              <a:ea typeface="Comfortaa Medium"/>
              <a:cs typeface="Comfortaa Medium"/>
              <a:sym typeface="Comfortaa Medium"/>
            </a:endParaRPr>
          </a:p>
        </p:txBody>
      </p:sp>
      <p:sp>
        <p:nvSpPr>
          <p:cNvPr id="1115" name="Google Shape;1115;p169"/>
          <p:cNvSpPr txBox="1"/>
          <p:nvPr/>
        </p:nvSpPr>
        <p:spPr>
          <a:xfrm>
            <a:off x="225350" y="1563175"/>
            <a:ext cx="29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Medium"/>
                <a:ea typeface="Comfortaa Medium"/>
                <a:cs typeface="Comfortaa Medium"/>
                <a:sym typeface="Comfortaa Medium"/>
              </a:rPr>
              <a:t>Affinity Diagrams</a:t>
            </a:r>
            <a:endParaRPr>
              <a:latin typeface="Comfortaa Medium"/>
              <a:ea typeface="Comfortaa Medium"/>
              <a:cs typeface="Comfortaa Medium"/>
              <a:sym typeface="Comfortaa Medium"/>
            </a:endParaRPr>
          </a:p>
        </p:txBody>
      </p:sp>
      <p:pic>
        <p:nvPicPr>
          <p:cNvPr id="1116" name="Google Shape;1116;p169"/>
          <p:cNvPicPr preferRelativeResize="0"/>
          <p:nvPr/>
        </p:nvPicPr>
        <p:blipFill>
          <a:blip r:embed="rId5">
            <a:alphaModFix/>
          </a:blip>
          <a:stretch>
            <a:fillRect/>
          </a:stretch>
        </p:blipFill>
        <p:spPr>
          <a:xfrm>
            <a:off x="4282150" y="1423550"/>
            <a:ext cx="4773749" cy="2573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170"/>
          <p:cNvPicPr preferRelativeResize="0"/>
          <p:nvPr/>
        </p:nvPicPr>
        <p:blipFill>
          <a:blip r:embed="rId3">
            <a:alphaModFix/>
          </a:blip>
          <a:stretch>
            <a:fillRect/>
          </a:stretch>
        </p:blipFill>
        <p:spPr>
          <a:xfrm>
            <a:off x="8065300" y="4557713"/>
            <a:ext cx="990600" cy="447675"/>
          </a:xfrm>
          <a:prstGeom prst="rect">
            <a:avLst/>
          </a:prstGeom>
          <a:noFill/>
          <a:ln>
            <a:noFill/>
          </a:ln>
        </p:spPr>
      </p:pic>
      <p:sp>
        <p:nvSpPr>
          <p:cNvPr id="1122" name="Google Shape;1122;p170"/>
          <p:cNvSpPr txBox="1"/>
          <p:nvPr/>
        </p:nvSpPr>
        <p:spPr>
          <a:xfrm>
            <a:off x="1659675" y="1712100"/>
            <a:ext cx="614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u="sng">
                <a:solidFill>
                  <a:schemeClr val="hlink"/>
                </a:solidFill>
                <a:latin typeface="Comfortaa SemiBold"/>
                <a:ea typeface="Comfortaa SemiBold"/>
                <a:cs typeface="Comfortaa SemiBold"/>
                <a:sym typeface="Comfortaa SemiBold"/>
                <a:hlinkClick r:id="rId4"/>
              </a:rPr>
              <a:t>Link to Presentation to the Stakeholders </a:t>
            </a:r>
            <a:endParaRPr sz="3500">
              <a:latin typeface="Comfortaa SemiBold"/>
              <a:ea typeface="Comfortaa SemiBold"/>
              <a:cs typeface="Comfortaa SemiBold"/>
              <a:sym typeface="Comforta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44"/>
          <p:cNvSpPr txBox="1"/>
          <p:nvPr/>
        </p:nvSpPr>
        <p:spPr>
          <a:xfrm>
            <a:off x="517675"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The couples, their parents and Wedding Planners face problems related to pre-booking the musician band, payments, their performances and choices to choose musician to fit their theme and cultural background.</a:t>
            </a:r>
            <a:endParaRPr b="1" sz="1200">
              <a:solidFill>
                <a:srgbClr val="4285F4"/>
              </a:solidFill>
              <a:latin typeface="Open Sans"/>
              <a:ea typeface="Open Sans"/>
              <a:cs typeface="Open Sans"/>
              <a:sym typeface="Open Sans"/>
            </a:endParaRPr>
          </a:p>
        </p:txBody>
      </p:sp>
      <p:sp>
        <p:nvSpPr>
          <p:cNvPr id="823" name="Google Shape;823;p1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824" name="Google Shape;824;p144"/>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4"/>
          <p:cNvSpPr txBox="1"/>
          <p:nvPr/>
        </p:nvSpPr>
        <p:spPr>
          <a:xfrm>
            <a:off x="45720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To Create a app “Espousal Clings” that connects musicians of diverse abilities and backgrounds to the customers and enabling the customers to pick their preferred musicians based on their budget, theme and also based on the feedback.</a:t>
            </a:r>
            <a:endParaRPr b="1" sz="1200">
              <a:solidFill>
                <a:srgbClr val="4285F4"/>
              </a:solidFill>
              <a:latin typeface="Open Sans"/>
              <a:ea typeface="Open Sans"/>
              <a:cs typeface="Open Sans"/>
              <a:sym typeface="Open Sans"/>
            </a:endParaRPr>
          </a:p>
        </p:txBody>
      </p:sp>
      <p:sp>
        <p:nvSpPr>
          <p:cNvPr id="826" name="Google Shape;826;p144"/>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4"/>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28" name="Google Shape;828;p144"/>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44"/>
          <p:cNvPicPr preferRelativeResize="0"/>
          <p:nvPr/>
        </p:nvPicPr>
        <p:blipFill>
          <a:blip r:embed="rId3">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126" name="Shape 1126"/>
        <p:cNvGrpSpPr/>
        <p:nvPr/>
      </p:nvGrpSpPr>
      <p:grpSpPr>
        <a:xfrm>
          <a:off x="0" y="0"/>
          <a:ext cx="0" cy="0"/>
          <a:chOff x="0" y="0"/>
          <a:chExt cx="0" cy="0"/>
        </a:xfrm>
      </p:grpSpPr>
      <p:sp>
        <p:nvSpPr>
          <p:cNvPr id="1127" name="Google Shape;1127;p171"/>
          <p:cNvSpPr txBox="1"/>
          <p:nvPr/>
        </p:nvSpPr>
        <p:spPr>
          <a:xfrm>
            <a:off x="956075" y="1361850"/>
            <a:ext cx="6732000" cy="27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Google Sans"/>
                <a:ea typeface="Google Sans"/>
                <a:cs typeface="Google Sans"/>
                <a:sym typeface="Google Sans"/>
              </a:rPr>
              <a:t>Usability </a:t>
            </a:r>
            <a:r>
              <a:rPr lang="en" sz="4000">
                <a:solidFill>
                  <a:srgbClr val="FFFFFF"/>
                </a:solidFill>
                <a:latin typeface="Google Sans"/>
                <a:ea typeface="Google Sans"/>
                <a:cs typeface="Google Sans"/>
                <a:sym typeface="Google Sans"/>
              </a:rPr>
              <a:t>Study Details</a:t>
            </a:r>
            <a:endParaRPr sz="4000">
              <a:solidFill>
                <a:srgbClr val="FFFFFF"/>
              </a:solidFill>
              <a:latin typeface="Google Sans"/>
              <a:ea typeface="Google Sans"/>
              <a:cs typeface="Google Sans"/>
              <a:sym typeface="Google Sans"/>
            </a:endParaRPr>
          </a:p>
          <a:p>
            <a:pPr indent="0" lvl="0" marL="0" rtl="0" algn="l">
              <a:spcBef>
                <a:spcPts val="0"/>
              </a:spcBef>
              <a:spcAft>
                <a:spcPts val="0"/>
              </a:spcAft>
              <a:buNone/>
            </a:pPr>
            <a:r>
              <a:t/>
            </a:r>
            <a:endParaRPr sz="4000">
              <a:solidFill>
                <a:srgbClr val="FFFFFF"/>
              </a:solidFill>
              <a:latin typeface="Google Sans"/>
              <a:ea typeface="Google Sans"/>
              <a:cs typeface="Google Sans"/>
              <a:sym typeface="Google Sans"/>
            </a:endParaRPr>
          </a:p>
          <a:p>
            <a:pPr indent="0" lvl="0" marL="0" rtl="0" algn="l">
              <a:spcBef>
                <a:spcPts val="0"/>
              </a:spcBef>
              <a:spcAft>
                <a:spcPts val="0"/>
              </a:spcAft>
              <a:buNone/>
            </a:pPr>
            <a:r>
              <a:t/>
            </a:r>
            <a:endParaRPr sz="4000">
              <a:solidFill>
                <a:srgbClr val="FFFFFF"/>
              </a:solidFill>
              <a:latin typeface="Google Sans"/>
              <a:ea typeface="Google Sans"/>
              <a:cs typeface="Google Sans"/>
              <a:sym typeface="Google Sans"/>
            </a:endParaRPr>
          </a:p>
          <a:p>
            <a:pPr indent="0" lvl="0" marL="0" rtl="0" algn="l">
              <a:spcBef>
                <a:spcPts val="0"/>
              </a:spcBef>
              <a:spcAft>
                <a:spcPts val="0"/>
              </a:spcAft>
              <a:buNone/>
            </a:pPr>
            <a:r>
              <a:t/>
            </a:r>
            <a:endParaRPr sz="4000">
              <a:solidFill>
                <a:srgbClr val="FFFFFF"/>
              </a:solidFill>
              <a:latin typeface="Google Sans"/>
              <a:ea typeface="Google Sans"/>
              <a:cs typeface="Google Sans"/>
              <a:sym typeface="Google Sans"/>
            </a:endParaRPr>
          </a:p>
          <a:p>
            <a:pPr indent="0" lvl="0" marL="0" rtl="0" algn="l">
              <a:spcBef>
                <a:spcPts val="0"/>
              </a:spcBef>
              <a:spcAft>
                <a:spcPts val="0"/>
              </a:spcAft>
              <a:buNone/>
            </a:pPr>
            <a:r>
              <a:rPr lang="en" sz="2200">
                <a:solidFill>
                  <a:srgbClr val="FFFFFF"/>
                </a:solidFill>
                <a:latin typeface="Google Sans"/>
                <a:ea typeface="Google Sans"/>
                <a:cs typeface="Google Sans"/>
                <a:sym typeface="Google Sans"/>
              </a:rPr>
              <a:t>Conducted by Vijay V.</a:t>
            </a:r>
            <a:endParaRPr sz="2200">
              <a:solidFill>
                <a:srgbClr val="FFFFFF"/>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72"/>
          <p:cNvSpPr/>
          <p:nvPr/>
        </p:nvSpPr>
        <p:spPr>
          <a:xfrm>
            <a:off x="6169938" y="1254500"/>
            <a:ext cx="2723100" cy="33843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2"/>
          <p:cNvSpPr/>
          <p:nvPr/>
        </p:nvSpPr>
        <p:spPr>
          <a:xfrm>
            <a:off x="3257313" y="1254500"/>
            <a:ext cx="2723100" cy="33843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2"/>
          <p:cNvSpPr/>
          <p:nvPr/>
        </p:nvSpPr>
        <p:spPr>
          <a:xfrm>
            <a:off x="344700" y="1254500"/>
            <a:ext cx="2723100" cy="33843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2"/>
          <p:cNvSpPr txBox="1"/>
          <p:nvPr/>
        </p:nvSpPr>
        <p:spPr>
          <a:xfrm>
            <a:off x="465593" y="1310355"/>
            <a:ext cx="24813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latin typeface="Google Sans"/>
                <a:ea typeface="Google Sans"/>
                <a:cs typeface="Google Sans"/>
                <a:sym typeface="Google Sans"/>
              </a:rPr>
              <a:t>Research Questions</a:t>
            </a:r>
            <a:endParaRPr>
              <a:solidFill>
                <a:srgbClr val="4285F4"/>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4285F4"/>
              </a:solidFill>
              <a:latin typeface="Google Sans"/>
              <a:ea typeface="Google Sans"/>
              <a:cs typeface="Google Sans"/>
              <a:sym typeface="Google Sans"/>
            </a:endParaRPr>
          </a:p>
        </p:txBody>
      </p:sp>
      <p:sp>
        <p:nvSpPr>
          <p:cNvPr id="1136" name="Google Shape;1136;p172"/>
          <p:cNvSpPr txBox="1"/>
          <p:nvPr/>
        </p:nvSpPr>
        <p:spPr>
          <a:xfrm>
            <a:off x="455700" y="1839499"/>
            <a:ext cx="2481300" cy="2607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Font typeface="Roboto Light"/>
              <a:buAutoNum type="arabicPeriod"/>
            </a:pPr>
            <a:r>
              <a:rPr lang="en" sz="1100">
                <a:solidFill>
                  <a:srgbClr val="595959"/>
                </a:solidFill>
                <a:latin typeface="Roboto Light"/>
                <a:ea typeface="Roboto Light"/>
                <a:cs typeface="Roboto Light"/>
                <a:sym typeface="Roboto Light"/>
              </a:rPr>
              <a:t>What can we learn from the user flow, or the steps that users take, to Pre-book a musician’s band? </a:t>
            </a:r>
            <a:endParaRPr sz="1100">
              <a:solidFill>
                <a:srgbClr val="595959"/>
              </a:solidFill>
              <a:latin typeface="Roboto Light"/>
              <a:ea typeface="Roboto Light"/>
              <a:cs typeface="Roboto Light"/>
              <a:sym typeface="Roboto Light"/>
            </a:endParaRPr>
          </a:p>
          <a:p>
            <a:pPr indent="-298450" lvl="0" marL="457200" rtl="0" algn="l">
              <a:lnSpc>
                <a:spcPct val="115000"/>
              </a:lnSpc>
              <a:spcBef>
                <a:spcPts val="0"/>
              </a:spcBef>
              <a:spcAft>
                <a:spcPts val="0"/>
              </a:spcAft>
              <a:buClr>
                <a:srgbClr val="595959"/>
              </a:buClr>
              <a:buSzPts val="1100"/>
              <a:buFont typeface="Roboto Light"/>
              <a:buAutoNum type="arabicPeriod"/>
            </a:pPr>
            <a:r>
              <a:rPr lang="en" sz="1100">
                <a:solidFill>
                  <a:srgbClr val="595959"/>
                </a:solidFill>
                <a:latin typeface="Roboto Light"/>
                <a:ea typeface="Roboto Light"/>
                <a:cs typeface="Roboto Light"/>
                <a:sym typeface="Roboto Light"/>
              </a:rPr>
              <a:t>Are there parts of the user flow where participants get stuck?</a:t>
            </a:r>
            <a:endParaRPr sz="1100">
              <a:solidFill>
                <a:srgbClr val="595959"/>
              </a:solidFill>
              <a:latin typeface="Roboto Light"/>
              <a:ea typeface="Roboto Light"/>
              <a:cs typeface="Roboto Light"/>
              <a:sym typeface="Roboto Light"/>
            </a:endParaRPr>
          </a:p>
          <a:p>
            <a:pPr indent="-298450" lvl="0" marL="457200" rtl="0" algn="l">
              <a:lnSpc>
                <a:spcPct val="115000"/>
              </a:lnSpc>
              <a:spcBef>
                <a:spcPts val="0"/>
              </a:spcBef>
              <a:spcAft>
                <a:spcPts val="0"/>
              </a:spcAft>
              <a:buClr>
                <a:srgbClr val="595959"/>
              </a:buClr>
              <a:buSzPts val="1100"/>
              <a:buFont typeface="Roboto Light"/>
              <a:buAutoNum type="arabicPeriod"/>
            </a:pPr>
            <a:r>
              <a:rPr lang="en" sz="1100">
                <a:solidFill>
                  <a:srgbClr val="595959"/>
                </a:solidFill>
                <a:latin typeface="Roboto Light"/>
                <a:ea typeface="Roboto Light"/>
                <a:cs typeface="Roboto Light"/>
                <a:sym typeface="Roboto Light"/>
              </a:rPr>
              <a:t>Do users think this feature is helpful and/or useful?</a:t>
            </a:r>
            <a:endParaRPr sz="1100">
              <a:solidFill>
                <a:srgbClr val="595959"/>
              </a:solidFill>
              <a:latin typeface="Roboto Light"/>
              <a:ea typeface="Roboto Light"/>
              <a:cs typeface="Roboto Light"/>
              <a:sym typeface="Roboto Light"/>
            </a:endParaRPr>
          </a:p>
          <a:p>
            <a:pPr indent="-298450" lvl="0" marL="457200" rtl="0" algn="l">
              <a:lnSpc>
                <a:spcPct val="115000"/>
              </a:lnSpc>
              <a:spcBef>
                <a:spcPts val="0"/>
              </a:spcBef>
              <a:spcAft>
                <a:spcPts val="0"/>
              </a:spcAft>
              <a:buClr>
                <a:srgbClr val="595959"/>
              </a:buClr>
              <a:buSzPts val="1100"/>
              <a:buFont typeface="Roboto Light"/>
              <a:buAutoNum type="arabicPeriod"/>
            </a:pPr>
            <a:r>
              <a:rPr lang="en" sz="1100">
                <a:solidFill>
                  <a:srgbClr val="595959"/>
                </a:solidFill>
                <a:latin typeface="Roboto Light"/>
                <a:ea typeface="Roboto Light"/>
                <a:cs typeface="Roboto Light"/>
                <a:sym typeface="Roboto Light"/>
              </a:rPr>
              <a:t>Are there design changes we can make to improve the user flow by providing additional features?</a:t>
            </a:r>
            <a:endParaRPr sz="1300">
              <a:solidFill>
                <a:srgbClr val="595959"/>
              </a:solidFill>
              <a:latin typeface="Roboto Light"/>
              <a:ea typeface="Roboto Light"/>
              <a:cs typeface="Roboto Light"/>
              <a:sym typeface="Roboto Light"/>
            </a:endParaRPr>
          </a:p>
        </p:txBody>
      </p:sp>
      <p:sp>
        <p:nvSpPr>
          <p:cNvPr id="1137" name="Google Shape;1137;p172"/>
          <p:cNvSpPr txBox="1"/>
          <p:nvPr/>
        </p:nvSpPr>
        <p:spPr>
          <a:xfrm>
            <a:off x="3312598" y="1310355"/>
            <a:ext cx="24813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latin typeface="Google Sans"/>
                <a:ea typeface="Google Sans"/>
                <a:cs typeface="Google Sans"/>
                <a:sym typeface="Google Sans"/>
              </a:rPr>
              <a:t>Participants</a:t>
            </a:r>
            <a:endParaRPr>
              <a:solidFill>
                <a:srgbClr val="4285F4"/>
              </a:solidFill>
              <a:latin typeface="Google Sans"/>
              <a:ea typeface="Google Sans"/>
              <a:cs typeface="Google Sans"/>
              <a:sym typeface="Google Sans"/>
            </a:endParaRPr>
          </a:p>
        </p:txBody>
      </p:sp>
      <p:sp>
        <p:nvSpPr>
          <p:cNvPr id="1138" name="Google Shape;1138;p172"/>
          <p:cNvSpPr txBox="1"/>
          <p:nvPr/>
        </p:nvSpPr>
        <p:spPr>
          <a:xfrm>
            <a:off x="3323346" y="1839507"/>
            <a:ext cx="2481300" cy="221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5 participants</a:t>
            </a:r>
            <a:endParaRPr sz="1300">
              <a:solidFill>
                <a:srgbClr val="595959"/>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300">
              <a:solidFill>
                <a:srgbClr val="595959"/>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Professional Wedding Planners, Event Organizers &amp; Young People </a:t>
            </a:r>
            <a:endParaRPr sz="1300">
              <a:solidFill>
                <a:srgbClr val="595959"/>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Two males, two females, and one nonbinary individual, aged 18 to 65 years old </a:t>
            </a:r>
            <a:endParaRPr sz="1300">
              <a:solidFill>
                <a:srgbClr val="595959"/>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One user of assistive technologies (keyboard, screen reader)</a:t>
            </a:r>
            <a:endParaRPr sz="1300">
              <a:solidFill>
                <a:srgbClr val="595959"/>
              </a:solidFill>
              <a:latin typeface="Roboto Light"/>
              <a:ea typeface="Roboto Light"/>
              <a:cs typeface="Roboto Light"/>
              <a:sym typeface="Roboto Light"/>
            </a:endParaRPr>
          </a:p>
        </p:txBody>
      </p:sp>
      <p:sp>
        <p:nvSpPr>
          <p:cNvPr id="1139" name="Google Shape;1139;p172"/>
          <p:cNvSpPr txBox="1"/>
          <p:nvPr/>
        </p:nvSpPr>
        <p:spPr>
          <a:xfrm>
            <a:off x="6169923" y="1310355"/>
            <a:ext cx="24813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latin typeface="Google Sans"/>
                <a:ea typeface="Google Sans"/>
                <a:cs typeface="Google Sans"/>
                <a:sym typeface="Google Sans"/>
              </a:rPr>
              <a:t>Methodology</a:t>
            </a:r>
            <a:endParaRPr>
              <a:solidFill>
                <a:srgbClr val="4285F4"/>
              </a:solidFill>
              <a:latin typeface="Google Sans"/>
              <a:ea typeface="Google Sans"/>
              <a:cs typeface="Google Sans"/>
              <a:sym typeface="Google Sans"/>
            </a:endParaRPr>
          </a:p>
        </p:txBody>
      </p:sp>
      <p:sp>
        <p:nvSpPr>
          <p:cNvPr id="1140" name="Google Shape;1140;p172"/>
          <p:cNvSpPr txBox="1"/>
          <p:nvPr/>
        </p:nvSpPr>
        <p:spPr>
          <a:xfrm>
            <a:off x="6180675" y="1763297"/>
            <a:ext cx="2481300" cy="31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Location: India, remote (each participant will complete the study in their own home)</a:t>
            </a:r>
            <a:endParaRPr sz="1300">
              <a:solidFill>
                <a:srgbClr val="595959"/>
              </a:solidFill>
              <a:latin typeface="Roboto Light"/>
              <a:ea typeface="Roboto Light"/>
              <a:cs typeface="Roboto Light"/>
              <a:sym typeface="Roboto Light"/>
            </a:endParaRPr>
          </a:p>
          <a:p>
            <a:pPr indent="0" lvl="0" marL="0" rtl="0" algn="l">
              <a:lnSpc>
                <a:spcPct val="115000"/>
              </a:lnSpc>
              <a:spcBef>
                <a:spcPts val="1600"/>
              </a:spcBef>
              <a:spcAft>
                <a:spcPts val="0"/>
              </a:spcAft>
              <a:buNone/>
            </a:pPr>
            <a:r>
              <a:rPr lang="en" sz="1300">
                <a:solidFill>
                  <a:srgbClr val="595959"/>
                </a:solidFill>
                <a:latin typeface="Roboto Light"/>
                <a:ea typeface="Roboto Light"/>
                <a:cs typeface="Roboto Light"/>
                <a:sym typeface="Roboto Light"/>
              </a:rPr>
              <a:t> Date: Sessions will take place during the week of March 1-5, 2022 </a:t>
            </a:r>
            <a:endParaRPr sz="1300">
              <a:solidFill>
                <a:srgbClr val="595959"/>
              </a:solidFill>
              <a:latin typeface="Roboto Light"/>
              <a:ea typeface="Roboto Light"/>
              <a:cs typeface="Roboto Light"/>
              <a:sym typeface="Roboto Light"/>
            </a:endParaRPr>
          </a:p>
          <a:p>
            <a:pPr indent="0" lvl="0" marL="0" rtl="0" algn="l">
              <a:lnSpc>
                <a:spcPct val="115000"/>
              </a:lnSpc>
              <a:spcBef>
                <a:spcPts val="1600"/>
              </a:spcBef>
              <a:spcAft>
                <a:spcPts val="0"/>
              </a:spcAft>
              <a:buNone/>
            </a:pPr>
            <a:r>
              <a:rPr lang="en" sz="1300">
                <a:solidFill>
                  <a:srgbClr val="595959"/>
                </a:solidFill>
                <a:latin typeface="Roboto Light"/>
                <a:ea typeface="Roboto Light"/>
                <a:cs typeface="Roboto Light"/>
                <a:sym typeface="Roboto Light"/>
              </a:rPr>
              <a:t>Length: Each session will last 5 to 10 minutes, based on a list of prompts </a:t>
            </a:r>
            <a:endParaRPr sz="1300">
              <a:solidFill>
                <a:srgbClr val="595959"/>
              </a:solidFill>
              <a:latin typeface="Roboto Light"/>
              <a:ea typeface="Roboto Light"/>
              <a:cs typeface="Roboto Light"/>
              <a:sym typeface="Roboto Light"/>
            </a:endParaRPr>
          </a:p>
          <a:p>
            <a:pPr indent="0" lvl="0" marL="0" rtl="0" algn="l">
              <a:lnSpc>
                <a:spcPct val="115000"/>
              </a:lnSpc>
              <a:spcBef>
                <a:spcPts val="1600"/>
              </a:spcBef>
              <a:spcAft>
                <a:spcPts val="0"/>
              </a:spcAft>
              <a:buNone/>
            </a:pPr>
            <a:r>
              <a:rPr lang="en" sz="1300">
                <a:solidFill>
                  <a:srgbClr val="595959"/>
                </a:solidFill>
                <a:latin typeface="Roboto Light"/>
                <a:ea typeface="Roboto Light"/>
                <a:cs typeface="Roboto Light"/>
                <a:sym typeface="Roboto Light"/>
              </a:rPr>
              <a:t>$15 Compensation</a:t>
            </a:r>
            <a:endParaRPr sz="1300">
              <a:solidFill>
                <a:srgbClr val="595959"/>
              </a:solidFill>
              <a:latin typeface="Roboto Light"/>
              <a:ea typeface="Roboto Light"/>
              <a:cs typeface="Roboto Light"/>
              <a:sym typeface="Roboto Light"/>
            </a:endParaRPr>
          </a:p>
          <a:p>
            <a:pPr indent="0" lvl="0" marL="0" rtl="0" algn="l">
              <a:lnSpc>
                <a:spcPct val="115000"/>
              </a:lnSpc>
              <a:spcBef>
                <a:spcPts val="1600"/>
              </a:spcBef>
              <a:spcAft>
                <a:spcPts val="1600"/>
              </a:spcAft>
              <a:buNone/>
            </a:pPr>
            <a:r>
              <a:t/>
            </a:r>
            <a:endParaRPr sz="1300">
              <a:solidFill>
                <a:srgbClr val="595959"/>
              </a:solidFill>
              <a:latin typeface="Roboto Light"/>
              <a:ea typeface="Roboto Light"/>
              <a:cs typeface="Roboto Light"/>
              <a:sym typeface="Roboto Light"/>
            </a:endParaRPr>
          </a:p>
        </p:txBody>
      </p:sp>
      <p:sp>
        <p:nvSpPr>
          <p:cNvPr id="1141" name="Google Shape;1141;p172"/>
          <p:cNvSpPr txBox="1"/>
          <p:nvPr/>
        </p:nvSpPr>
        <p:spPr>
          <a:xfrm>
            <a:off x="273625" y="404600"/>
            <a:ext cx="5526600" cy="65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Study Details</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3"/>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Prototype</a:t>
            </a:r>
            <a:r>
              <a:rPr lang="en" sz="1800">
                <a:latin typeface="Google Sans"/>
                <a:ea typeface="Google Sans"/>
                <a:cs typeface="Google Sans"/>
                <a:sym typeface="Google Sans"/>
              </a:rPr>
              <a:t> </a:t>
            </a:r>
            <a:r>
              <a:rPr lang="en" sz="1800">
                <a:solidFill>
                  <a:srgbClr val="000000"/>
                </a:solidFill>
                <a:latin typeface="Google Sans"/>
                <a:ea typeface="Google Sans"/>
                <a:cs typeface="Google Sans"/>
                <a:sym typeface="Google Sans"/>
              </a:rPr>
              <a:t>Tested</a:t>
            </a:r>
            <a:endParaRPr sz="1800">
              <a:solidFill>
                <a:srgbClr val="000000"/>
              </a:solidFill>
              <a:latin typeface="Google Sans"/>
              <a:ea typeface="Google Sans"/>
              <a:cs typeface="Google Sans"/>
              <a:sym typeface="Google Sans"/>
            </a:endParaRPr>
          </a:p>
        </p:txBody>
      </p:sp>
      <p:sp>
        <p:nvSpPr>
          <p:cNvPr id="1147" name="Google Shape;1147;p173"/>
          <p:cNvSpPr txBox="1"/>
          <p:nvPr/>
        </p:nvSpPr>
        <p:spPr>
          <a:xfrm>
            <a:off x="310725" y="934250"/>
            <a:ext cx="3200400" cy="32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The low-fidelity app prototype for Espoual Clings App  was tested and can be viewed </a:t>
            </a:r>
            <a:r>
              <a:rPr lang="en" sz="1300" u="sng">
                <a:solidFill>
                  <a:schemeClr val="hlink"/>
                </a:solidFill>
                <a:latin typeface="Roboto Light"/>
                <a:ea typeface="Roboto Light"/>
                <a:cs typeface="Roboto Light"/>
                <a:sym typeface="Roboto Light"/>
                <a:hlinkClick r:id="rId3"/>
              </a:rPr>
              <a:t>here.</a:t>
            </a:r>
            <a:br>
              <a:rPr lang="en" sz="1300">
                <a:solidFill>
                  <a:srgbClr val="595959"/>
                </a:solidFill>
                <a:latin typeface="Roboto Light"/>
                <a:ea typeface="Roboto Light"/>
                <a:cs typeface="Roboto Light"/>
                <a:sym typeface="Roboto Light"/>
              </a:rPr>
            </a:br>
            <a:br>
              <a:rPr lang="en" sz="1300">
                <a:solidFill>
                  <a:srgbClr val="595959"/>
                </a:solidFill>
                <a:latin typeface="Roboto Light"/>
                <a:ea typeface="Roboto Light"/>
                <a:cs typeface="Roboto Light"/>
                <a:sym typeface="Roboto Light"/>
              </a:rPr>
            </a:br>
            <a:br>
              <a:rPr lang="en" sz="1300">
                <a:solidFill>
                  <a:srgbClr val="595959"/>
                </a:solidFill>
                <a:latin typeface="Roboto Light"/>
                <a:ea typeface="Roboto Light"/>
                <a:cs typeface="Roboto Light"/>
                <a:sym typeface="Roboto Light"/>
              </a:rPr>
            </a:br>
            <a:endParaRPr sz="1300">
              <a:solidFill>
                <a:srgbClr val="595959"/>
              </a:solidFill>
              <a:latin typeface="Roboto Light"/>
              <a:ea typeface="Roboto Light"/>
              <a:cs typeface="Roboto Light"/>
              <a:sym typeface="Roboto Light"/>
            </a:endParaRPr>
          </a:p>
          <a:p>
            <a:pPr indent="0" lvl="0" marL="0" rtl="0" algn="l">
              <a:lnSpc>
                <a:spcPct val="115000"/>
              </a:lnSpc>
              <a:spcBef>
                <a:spcPts val="1600"/>
              </a:spcBef>
              <a:spcAft>
                <a:spcPts val="1600"/>
              </a:spcAft>
              <a:buNone/>
            </a:pPr>
            <a:r>
              <a:t/>
            </a:r>
            <a:endParaRPr sz="1100">
              <a:solidFill>
                <a:srgbClr val="595959"/>
              </a:solidFill>
              <a:latin typeface="Roboto Light"/>
              <a:ea typeface="Roboto Light"/>
              <a:cs typeface="Roboto Light"/>
              <a:sym typeface="Roboto Light"/>
            </a:endParaRPr>
          </a:p>
        </p:txBody>
      </p:sp>
      <p:sp>
        <p:nvSpPr>
          <p:cNvPr id="1148" name="Google Shape;1148;p173"/>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173"/>
          <p:cNvPicPr preferRelativeResize="0"/>
          <p:nvPr/>
        </p:nvPicPr>
        <p:blipFill>
          <a:blip r:embed="rId4">
            <a:alphaModFix/>
          </a:blip>
          <a:stretch>
            <a:fillRect/>
          </a:stretch>
        </p:blipFill>
        <p:spPr>
          <a:xfrm>
            <a:off x="5100025" y="131487"/>
            <a:ext cx="2439775" cy="49477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4"/>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People want Skip Now feature at the Beginning</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155" name="Google Shape;1155;p174"/>
          <p:cNvSpPr txBox="1"/>
          <p:nvPr/>
        </p:nvSpPr>
        <p:spPr>
          <a:xfrm>
            <a:off x="273625" y="971350"/>
            <a:ext cx="3585900" cy="32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Supporting evidence from the usability study.</a:t>
            </a:r>
            <a:endParaRPr sz="1300">
              <a:solidFill>
                <a:srgbClr val="595959"/>
              </a:solidFill>
              <a:latin typeface="Roboto Light"/>
              <a:ea typeface="Roboto Light"/>
              <a:cs typeface="Roboto Light"/>
              <a:sym typeface="Roboto Light"/>
            </a:endParaRPr>
          </a:p>
          <a:p>
            <a:pPr indent="-311150" lvl="0" marL="457200" rtl="0" algn="l">
              <a:lnSpc>
                <a:spcPct val="115000"/>
              </a:lnSpc>
              <a:spcBef>
                <a:spcPts val="1000"/>
              </a:spcBef>
              <a:spcAft>
                <a:spcPts val="0"/>
              </a:spcAft>
              <a:buClr>
                <a:srgbClr val="595959"/>
              </a:buClr>
              <a:buSzPts val="1300"/>
              <a:buFont typeface="Roboto Light"/>
              <a:buChar char="●"/>
            </a:pPr>
            <a:r>
              <a:rPr lang="en" sz="1300">
                <a:solidFill>
                  <a:srgbClr val="595959"/>
                </a:solidFill>
                <a:latin typeface="Roboto Light"/>
                <a:ea typeface="Roboto Light"/>
                <a:cs typeface="Roboto Light"/>
                <a:sym typeface="Roboto Light"/>
              </a:rPr>
              <a:t>4 out of 5 total participants said they wanted to skip the sign up process before accessing the bands list</a:t>
            </a:r>
            <a:endParaRPr sz="1300">
              <a:solidFill>
                <a:srgbClr val="595959"/>
              </a:solidFill>
              <a:latin typeface="Roboto Light"/>
              <a:ea typeface="Roboto Light"/>
              <a:cs typeface="Roboto Light"/>
              <a:sym typeface="Roboto Light"/>
            </a:endParaRPr>
          </a:p>
          <a:p>
            <a:pPr indent="-311150" lvl="0" marL="457200" rtl="0" algn="l">
              <a:lnSpc>
                <a:spcPct val="115000"/>
              </a:lnSpc>
              <a:spcBef>
                <a:spcPts val="1000"/>
              </a:spcBef>
              <a:spcAft>
                <a:spcPts val="0"/>
              </a:spcAft>
              <a:buClr>
                <a:srgbClr val="595959"/>
              </a:buClr>
              <a:buSzPts val="1300"/>
              <a:buFont typeface="Roboto Light"/>
              <a:buChar char="●"/>
            </a:pPr>
            <a:r>
              <a:rPr lang="en" sz="1300">
                <a:solidFill>
                  <a:srgbClr val="595959"/>
                </a:solidFill>
                <a:latin typeface="Roboto Light"/>
                <a:ea typeface="Roboto Light"/>
                <a:cs typeface="Roboto Light"/>
                <a:sym typeface="Roboto Light"/>
              </a:rPr>
              <a:t>3 out of 5 total participants expressed a desire to sign up, if they found their preferred band</a:t>
            </a:r>
            <a:endParaRPr sz="1300">
              <a:solidFill>
                <a:srgbClr val="595959"/>
              </a:solidFill>
              <a:latin typeface="Roboto Light"/>
              <a:ea typeface="Roboto Light"/>
              <a:cs typeface="Roboto Light"/>
              <a:sym typeface="Roboto Light"/>
            </a:endParaRPr>
          </a:p>
          <a:p>
            <a:pPr indent="0" lvl="0" marL="457200" rtl="0" algn="l">
              <a:lnSpc>
                <a:spcPct val="115000"/>
              </a:lnSpc>
              <a:spcBef>
                <a:spcPts val="1000"/>
              </a:spcBef>
              <a:spcAft>
                <a:spcPts val="0"/>
              </a:spcAft>
              <a:buNone/>
            </a:pPr>
            <a:r>
              <a:t/>
            </a:r>
            <a:endParaRPr sz="1300">
              <a:solidFill>
                <a:srgbClr val="595959"/>
              </a:solidFill>
              <a:latin typeface="Roboto Light"/>
              <a:ea typeface="Roboto Light"/>
              <a:cs typeface="Roboto Light"/>
              <a:sym typeface="Roboto Light"/>
            </a:endParaRPr>
          </a:p>
          <a:p>
            <a:pPr indent="0" lvl="0" marL="0" rtl="0" algn="l">
              <a:spcBef>
                <a:spcPts val="1000"/>
              </a:spcBef>
              <a:spcAft>
                <a:spcPts val="0"/>
              </a:spcAft>
              <a:buNone/>
            </a:pPr>
            <a:r>
              <a:rPr lang="en" sz="1300">
                <a:solidFill>
                  <a:srgbClr val="4285F4"/>
                </a:solidFill>
                <a:latin typeface="Roboto Light"/>
                <a:ea typeface="Roboto Light"/>
                <a:cs typeface="Roboto Light"/>
                <a:sym typeface="Roboto Light"/>
              </a:rPr>
              <a:t>“</a:t>
            </a:r>
            <a:r>
              <a:rPr i="1" lang="en" sz="1300">
                <a:solidFill>
                  <a:srgbClr val="4285F4"/>
                </a:solidFill>
                <a:latin typeface="Roboto Light"/>
                <a:ea typeface="Roboto Light"/>
                <a:cs typeface="Roboto Light"/>
                <a:sym typeface="Roboto Light"/>
              </a:rPr>
              <a:t>I am expecting to skip the sign up option, am willing to browse the bands at first</a:t>
            </a:r>
            <a:r>
              <a:rPr lang="en" sz="1300">
                <a:solidFill>
                  <a:srgbClr val="4285F4"/>
                </a:solidFill>
                <a:latin typeface="Roboto Light"/>
                <a:ea typeface="Roboto Light"/>
                <a:cs typeface="Roboto Light"/>
                <a:sym typeface="Roboto Light"/>
              </a:rPr>
              <a:t>” </a:t>
            </a:r>
            <a:endParaRPr sz="1300">
              <a:solidFill>
                <a:srgbClr val="4285F4"/>
              </a:solidFill>
              <a:latin typeface="Roboto Light"/>
              <a:ea typeface="Roboto Light"/>
              <a:cs typeface="Roboto Light"/>
              <a:sym typeface="Roboto Light"/>
            </a:endParaRPr>
          </a:p>
          <a:p>
            <a:pPr indent="0" lvl="0" marL="0" rtl="0" algn="l">
              <a:spcBef>
                <a:spcPts val="0"/>
              </a:spcBef>
              <a:spcAft>
                <a:spcPts val="0"/>
              </a:spcAft>
              <a:buNone/>
            </a:pPr>
            <a:r>
              <a:rPr lang="en" sz="1300">
                <a:solidFill>
                  <a:srgbClr val="4285F4"/>
                </a:solidFill>
                <a:latin typeface="Roboto Light"/>
                <a:ea typeface="Roboto Light"/>
                <a:cs typeface="Roboto Light"/>
                <a:sym typeface="Roboto Light"/>
              </a:rPr>
              <a:t>— Aishwarya Seji, Intern who is looking for bands for their wedding, India </a:t>
            </a:r>
            <a:endParaRPr sz="1300">
              <a:solidFill>
                <a:srgbClr val="4285F4"/>
              </a:solidFill>
              <a:latin typeface="Roboto Light"/>
              <a:ea typeface="Roboto Light"/>
              <a:cs typeface="Roboto Light"/>
              <a:sym typeface="Roboto Light"/>
            </a:endParaRPr>
          </a:p>
          <a:p>
            <a:pPr indent="0" lvl="0" marL="0" rtl="0" algn="l">
              <a:lnSpc>
                <a:spcPct val="115000"/>
              </a:lnSpc>
              <a:spcBef>
                <a:spcPts val="0"/>
              </a:spcBef>
              <a:spcAft>
                <a:spcPts val="1000"/>
              </a:spcAft>
              <a:buNone/>
            </a:pPr>
            <a:r>
              <a:t/>
            </a:r>
            <a:endParaRPr sz="1300">
              <a:solidFill>
                <a:srgbClr val="595959"/>
              </a:solidFill>
              <a:latin typeface="Roboto Light"/>
              <a:ea typeface="Roboto Light"/>
              <a:cs typeface="Roboto Light"/>
              <a:sym typeface="Roboto Light"/>
            </a:endParaRPr>
          </a:p>
        </p:txBody>
      </p:sp>
      <p:grpSp>
        <p:nvGrpSpPr>
          <p:cNvPr id="1156" name="Google Shape;1156;p174"/>
          <p:cNvGrpSpPr/>
          <p:nvPr/>
        </p:nvGrpSpPr>
        <p:grpSpPr>
          <a:xfrm>
            <a:off x="6134289" y="2951327"/>
            <a:ext cx="234000" cy="234000"/>
            <a:chOff x="4462947" y="2315504"/>
            <a:chExt cx="234000" cy="234000"/>
          </a:xfrm>
        </p:grpSpPr>
        <p:sp>
          <p:nvSpPr>
            <p:cNvPr id="1157" name="Google Shape;1157;p174"/>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58" name="Google Shape;1158;p174"/>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159" name="Google Shape;1159;p174"/>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0" name="Google Shape;1160;p174"/>
          <p:cNvPicPr preferRelativeResize="0"/>
          <p:nvPr/>
        </p:nvPicPr>
        <p:blipFill>
          <a:blip r:embed="rId3">
            <a:alphaModFix/>
          </a:blip>
          <a:stretch>
            <a:fillRect/>
          </a:stretch>
        </p:blipFill>
        <p:spPr>
          <a:xfrm>
            <a:off x="4153700" y="901100"/>
            <a:ext cx="1904400" cy="3954075"/>
          </a:xfrm>
          <a:prstGeom prst="rect">
            <a:avLst/>
          </a:prstGeom>
          <a:noFill/>
          <a:ln>
            <a:noFill/>
          </a:ln>
        </p:spPr>
      </p:pic>
      <p:pic>
        <p:nvPicPr>
          <p:cNvPr id="1161" name="Google Shape;1161;p174"/>
          <p:cNvPicPr preferRelativeResize="0"/>
          <p:nvPr/>
        </p:nvPicPr>
        <p:blipFill>
          <a:blip r:embed="rId4">
            <a:alphaModFix/>
          </a:blip>
          <a:stretch>
            <a:fillRect/>
          </a:stretch>
        </p:blipFill>
        <p:spPr>
          <a:xfrm>
            <a:off x="6428475" y="901101"/>
            <a:ext cx="2000237" cy="3954075"/>
          </a:xfrm>
          <a:prstGeom prst="rect">
            <a:avLst/>
          </a:prstGeom>
          <a:noFill/>
          <a:ln>
            <a:noFill/>
          </a:ln>
        </p:spPr>
      </p:pic>
      <p:sp>
        <p:nvSpPr>
          <p:cNvPr id="1162" name="Google Shape;1162;p174"/>
          <p:cNvSpPr txBox="1"/>
          <p:nvPr/>
        </p:nvSpPr>
        <p:spPr>
          <a:xfrm>
            <a:off x="4868475" y="4777975"/>
            <a:ext cx="33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Light"/>
                <a:ea typeface="Comfortaa Light"/>
                <a:cs typeface="Comfortaa Light"/>
                <a:sym typeface="Comfortaa Light"/>
              </a:rPr>
              <a:t>Before 				After</a:t>
            </a:r>
            <a:endParaRPr>
              <a:latin typeface="Comfortaa Light"/>
              <a:ea typeface="Comfortaa Light"/>
              <a:cs typeface="Comfortaa Light"/>
              <a:sym typeface="Comfortaa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75"/>
          <p:cNvSpPr txBox="1"/>
          <p:nvPr/>
        </p:nvSpPr>
        <p:spPr>
          <a:xfrm>
            <a:off x="273625" y="404600"/>
            <a:ext cx="5131200" cy="5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People want Wishlist Option</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168" name="Google Shape;1168;p175"/>
          <p:cNvSpPr txBox="1"/>
          <p:nvPr/>
        </p:nvSpPr>
        <p:spPr>
          <a:xfrm>
            <a:off x="273625" y="971350"/>
            <a:ext cx="3585900" cy="32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Supporting evidence from the usability study.</a:t>
            </a:r>
            <a:endParaRPr sz="1300">
              <a:solidFill>
                <a:srgbClr val="595959"/>
              </a:solidFill>
              <a:latin typeface="Roboto Light"/>
              <a:ea typeface="Roboto Light"/>
              <a:cs typeface="Roboto Light"/>
              <a:sym typeface="Roboto Light"/>
            </a:endParaRPr>
          </a:p>
          <a:p>
            <a:pPr indent="-311150" lvl="0" marL="457200" rtl="0" algn="l">
              <a:lnSpc>
                <a:spcPct val="115000"/>
              </a:lnSpc>
              <a:spcBef>
                <a:spcPts val="1000"/>
              </a:spcBef>
              <a:spcAft>
                <a:spcPts val="0"/>
              </a:spcAft>
              <a:buClr>
                <a:srgbClr val="595959"/>
              </a:buClr>
              <a:buSzPts val="1300"/>
              <a:buFont typeface="Roboto Light"/>
              <a:buChar char="●"/>
            </a:pPr>
            <a:r>
              <a:rPr lang="en" sz="1300">
                <a:solidFill>
                  <a:srgbClr val="595959"/>
                </a:solidFill>
                <a:latin typeface="Roboto Light"/>
                <a:ea typeface="Roboto Light"/>
                <a:cs typeface="Roboto Light"/>
                <a:sym typeface="Roboto Light"/>
              </a:rPr>
              <a:t>5 out of 5 total participants said they wanted the wishlist to add their preferred musician bands to look upon later.</a:t>
            </a:r>
            <a:endParaRPr sz="1300">
              <a:solidFill>
                <a:srgbClr val="595959"/>
              </a:solidFill>
              <a:latin typeface="Roboto Light"/>
              <a:ea typeface="Roboto Light"/>
              <a:cs typeface="Roboto Light"/>
              <a:sym typeface="Roboto Light"/>
            </a:endParaRPr>
          </a:p>
          <a:p>
            <a:pPr indent="-311150" lvl="0" marL="457200" rtl="0" algn="l">
              <a:lnSpc>
                <a:spcPct val="115000"/>
              </a:lnSpc>
              <a:spcBef>
                <a:spcPts val="1000"/>
              </a:spcBef>
              <a:spcAft>
                <a:spcPts val="0"/>
              </a:spcAft>
              <a:buClr>
                <a:srgbClr val="595959"/>
              </a:buClr>
              <a:buSzPts val="1300"/>
              <a:buFont typeface="Roboto Light"/>
              <a:buChar char="●"/>
            </a:pPr>
            <a:r>
              <a:rPr lang="en" sz="1300">
                <a:solidFill>
                  <a:srgbClr val="595959"/>
                </a:solidFill>
                <a:latin typeface="Roboto Light"/>
                <a:ea typeface="Roboto Light"/>
                <a:cs typeface="Roboto Light"/>
                <a:sym typeface="Roboto Light"/>
              </a:rPr>
              <a:t>4 of those participants said that wishlist will help them to compare the bands that they have chosen.</a:t>
            </a:r>
            <a:endParaRPr sz="1300">
              <a:solidFill>
                <a:srgbClr val="595959"/>
              </a:solidFill>
              <a:latin typeface="Roboto Light"/>
              <a:ea typeface="Roboto Light"/>
              <a:cs typeface="Roboto Light"/>
              <a:sym typeface="Roboto Light"/>
            </a:endParaRPr>
          </a:p>
          <a:p>
            <a:pPr indent="0" lvl="0" marL="457200" rtl="0" algn="l">
              <a:lnSpc>
                <a:spcPct val="115000"/>
              </a:lnSpc>
              <a:spcBef>
                <a:spcPts val="1000"/>
              </a:spcBef>
              <a:spcAft>
                <a:spcPts val="0"/>
              </a:spcAft>
              <a:buNone/>
            </a:pPr>
            <a:r>
              <a:t/>
            </a:r>
            <a:endParaRPr sz="1300">
              <a:solidFill>
                <a:srgbClr val="595959"/>
              </a:solidFill>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lang="en" sz="1300">
                <a:solidFill>
                  <a:schemeClr val="accent1"/>
                </a:solidFill>
                <a:latin typeface="Roboto Light"/>
                <a:ea typeface="Roboto Light"/>
                <a:cs typeface="Roboto Light"/>
                <a:sym typeface="Roboto Light"/>
              </a:rPr>
              <a:t>“</a:t>
            </a:r>
            <a:r>
              <a:rPr i="1" lang="en" sz="1300">
                <a:solidFill>
                  <a:schemeClr val="accent1"/>
                </a:solidFill>
                <a:latin typeface="Roboto Light"/>
                <a:ea typeface="Roboto Light"/>
                <a:cs typeface="Roboto Light"/>
                <a:sym typeface="Roboto Light"/>
              </a:rPr>
              <a:t>I’m frustrated to compare the bands, so I would really like the option to save my preferred band to choose later.</a:t>
            </a:r>
            <a:r>
              <a:rPr lang="en" sz="1300">
                <a:solidFill>
                  <a:schemeClr val="accent1"/>
                </a:solidFill>
                <a:latin typeface="Roboto Light"/>
                <a:ea typeface="Roboto Light"/>
                <a:cs typeface="Roboto Light"/>
                <a:sym typeface="Roboto Light"/>
              </a:rPr>
              <a:t>” </a:t>
            </a:r>
            <a:endParaRPr sz="1300">
              <a:solidFill>
                <a:schemeClr val="accen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300">
                <a:solidFill>
                  <a:srgbClr val="4285F4"/>
                </a:solidFill>
                <a:latin typeface="Roboto Light"/>
                <a:ea typeface="Roboto Light"/>
                <a:cs typeface="Roboto Light"/>
                <a:sym typeface="Roboto Light"/>
              </a:rPr>
              <a:t>— </a:t>
            </a:r>
            <a:r>
              <a:rPr lang="en" sz="1300">
                <a:solidFill>
                  <a:schemeClr val="accent1"/>
                </a:solidFill>
                <a:latin typeface="Roboto Light"/>
                <a:ea typeface="Roboto Light"/>
                <a:cs typeface="Roboto Light"/>
                <a:sym typeface="Roboto Light"/>
              </a:rPr>
              <a:t>Arvind Gupta, Wedding Planner, India </a:t>
            </a:r>
            <a:endParaRPr sz="1300">
              <a:solidFill>
                <a:srgbClr val="4285F4"/>
              </a:solidFill>
              <a:latin typeface="Roboto Light"/>
              <a:ea typeface="Roboto Light"/>
              <a:cs typeface="Roboto Light"/>
              <a:sym typeface="Roboto Light"/>
            </a:endParaRPr>
          </a:p>
          <a:p>
            <a:pPr indent="0" lvl="0" marL="0" rtl="0" algn="l">
              <a:lnSpc>
                <a:spcPct val="115000"/>
              </a:lnSpc>
              <a:spcBef>
                <a:spcPts val="0"/>
              </a:spcBef>
              <a:spcAft>
                <a:spcPts val="1000"/>
              </a:spcAft>
              <a:buNone/>
            </a:pPr>
            <a:r>
              <a:t/>
            </a:r>
            <a:endParaRPr sz="1300">
              <a:solidFill>
                <a:srgbClr val="595959"/>
              </a:solidFill>
              <a:latin typeface="Roboto Light"/>
              <a:ea typeface="Roboto Light"/>
              <a:cs typeface="Roboto Light"/>
              <a:sym typeface="Roboto Light"/>
            </a:endParaRPr>
          </a:p>
        </p:txBody>
      </p:sp>
      <p:grpSp>
        <p:nvGrpSpPr>
          <p:cNvPr id="1169" name="Google Shape;1169;p175"/>
          <p:cNvGrpSpPr/>
          <p:nvPr/>
        </p:nvGrpSpPr>
        <p:grpSpPr>
          <a:xfrm>
            <a:off x="6134289" y="2951327"/>
            <a:ext cx="234000" cy="234000"/>
            <a:chOff x="4462947" y="2315504"/>
            <a:chExt cx="234000" cy="234000"/>
          </a:xfrm>
        </p:grpSpPr>
        <p:sp>
          <p:nvSpPr>
            <p:cNvPr id="1170" name="Google Shape;1170;p175"/>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71" name="Google Shape;1171;p175"/>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172" name="Google Shape;1172;p175"/>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3" name="Google Shape;1173;p175"/>
          <p:cNvPicPr preferRelativeResize="0"/>
          <p:nvPr/>
        </p:nvPicPr>
        <p:blipFill>
          <a:blip r:embed="rId3">
            <a:alphaModFix/>
          </a:blip>
          <a:stretch>
            <a:fillRect/>
          </a:stretch>
        </p:blipFill>
        <p:spPr>
          <a:xfrm>
            <a:off x="4127151" y="531025"/>
            <a:ext cx="2044325" cy="4114800"/>
          </a:xfrm>
          <a:prstGeom prst="rect">
            <a:avLst/>
          </a:prstGeom>
          <a:noFill/>
          <a:ln>
            <a:noFill/>
          </a:ln>
        </p:spPr>
      </p:pic>
      <p:pic>
        <p:nvPicPr>
          <p:cNvPr id="1174" name="Google Shape;1174;p175"/>
          <p:cNvPicPr preferRelativeResize="0"/>
          <p:nvPr/>
        </p:nvPicPr>
        <p:blipFill>
          <a:blip r:embed="rId4">
            <a:alphaModFix/>
          </a:blip>
          <a:stretch>
            <a:fillRect/>
          </a:stretch>
        </p:blipFill>
        <p:spPr>
          <a:xfrm>
            <a:off x="6449046" y="538175"/>
            <a:ext cx="2019879" cy="4114800"/>
          </a:xfrm>
          <a:prstGeom prst="rect">
            <a:avLst/>
          </a:prstGeom>
          <a:noFill/>
          <a:ln>
            <a:noFill/>
          </a:ln>
        </p:spPr>
      </p:pic>
      <p:sp>
        <p:nvSpPr>
          <p:cNvPr id="1175" name="Google Shape;1175;p175"/>
          <p:cNvSpPr txBox="1"/>
          <p:nvPr/>
        </p:nvSpPr>
        <p:spPr>
          <a:xfrm>
            <a:off x="4868475" y="4625575"/>
            <a:ext cx="33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Light"/>
                <a:ea typeface="Comfortaa Light"/>
                <a:cs typeface="Comfortaa Light"/>
                <a:sym typeface="Comfortaa Light"/>
              </a:rPr>
              <a:t>Before 				After</a:t>
            </a:r>
            <a:endParaRPr>
              <a:latin typeface="Comfortaa Light"/>
              <a:ea typeface="Comfortaa Light"/>
              <a:cs typeface="Comfortaa Light"/>
              <a:sym typeface="Comfortaa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76"/>
          <p:cNvSpPr txBox="1"/>
          <p:nvPr/>
        </p:nvSpPr>
        <p:spPr>
          <a:xfrm>
            <a:off x="273625" y="404600"/>
            <a:ext cx="4859100" cy="5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People want to know Band’s Confirmation Status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181" name="Google Shape;1181;p176"/>
          <p:cNvSpPr txBox="1"/>
          <p:nvPr/>
        </p:nvSpPr>
        <p:spPr>
          <a:xfrm>
            <a:off x="296250" y="1232700"/>
            <a:ext cx="3585900" cy="39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Supporting evidence from the usability study.</a:t>
            </a:r>
            <a:endParaRPr sz="1300">
              <a:solidFill>
                <a:srgbClr val="595959"/>
              </a:solidFill>
              <a:latin typeface="Roboto Light"/>
              <a:ea typeface="Roboto Light"/>
              <a:cs typeface="Roboto Light"/>
              <a:sym typeface="Roboto Light"/>
            </a:endParaRPr>
          </a:p>
          <a:p>
            <a:pPr indent="-311150" lvl="0" marL="457200" rtl="0" algn="l">
              <a:lnSpc>
                <a:spcPct val="115000"/>
              </a:lnSpc>
              <a:spcBef>
                <a:spcPts val="1000"/>
              </a:spcBef>
              <a:spcAft>
                <a:spcPts val="0"/>
              </a:spcAft>
              <a:buClr>
                <a:srgbClr val="595959"/>
              </a:buClr>
              <a:buSzPts val="1300"/>
              <a:buFont typeface="Roboto Light"/>
              <a:buChar char="●"/>
            </a:pPr>
            <a:r>
              <a:rPr lang="en" sz="1300">
                <a:solidFill>
                  <a:srgbClr val="595959"/>
                </a:solidFill>
                <a:latin typeface="Roboto Light"/>
                <a:ea typeface="Roboto Light"/>
                <a:cs typeface="Roboto Light"/>
                <a:sym typeface="Roboto Light"/>
              </a:rPr>
              <a:t>4 out of 5 total participants said they wanted to know the status of their bands after payments</a:t>
            </a:r>
            <a:endParaRPr sz="1300">
              <a:solidFill>
                <a:srgbClr val="595959"/>
              </a:solidFill>
              <a:latin typeface="Roboto Light"/>
              <a:ea typeface="Roboto Light"/>
              <a:cs typeface="Roboto Light"/>
              <a:sym typeface="Roboto Light"/>
            </a:endParaRPr>
          </a:p>
          <a:p>
            <a:pPr indent="0" lvl="0" marL="457200" rtl="0" algn="l">
              <a:lnSpc>
                <a:spcPct val="115000"/>
              </a:lnSpc>
              <a:spcBef>
                <a:spcPts val="1000"/>
              </a:spcBef>
              <a:spcAft>
                <a:spcPts val="0"/>
              </a:spcAft>
              <a:buNone/>
            </a:pPr>
            <a:r>
              <a:t/>
            </a:r>
            <a:endParaRPr sz="1300">
              <a:solidFill>
                <a:srgbClr val="595959"/>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sz="1300">
              <a:solidFill>
                <a:srgbClr val="595959"/>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sz="1300">
              <a:solidFill>
                <a:srgbClr val="595959"/>
              </a:solidFill>
              <a:latin typeface="Roboto Light"/>
              <a:ea typeface="Roboto Light"/>
              <a:cs typeface="Roboto Light"/>
              <a:sym typeface="Roboto Light"/>
            </a:endParaRPr>
          </a:p>
          <a:p>
            <a:pPr indent="0" lvl="0" marL="0" rtl="0" algn="l">
              <a:spcBef>
                <a:spcPts val="1000"/>
              </a:spcBef>
              <a:spcAft>
                <a:spcPts val="0"/>
              </a:spcAft>
              <a:buNone/>
            </a:pPr>
            <a:r>
              <a:rPr lang="en" sz="1300">
                <a:solidFill>
                  <a:schemeClr val="accent1"/>
                </a:solidFill>
                <a:latin typeface="Roboto Light"/>
                <a:ea typeface="Roboto Light"/>
                <a:cs typeface="Roboto Light"/>
                <a:sym typeface="Roboto Light"/>
              </a:rPr>
              <a:t>“</a:t>
            </a:r>
            <a:r>
              <a:rPr i="1" lang="en" sz="1300">
                <a:solidFill>
                  <a:schemeClr val="accent1"/>
                </a:solidFill>
                <a:latin typeface="Roboto Light"/>
                <a:ea typeface="Roboto Light"/>
                <a:cs typeface="Roboto Light"/>
                <a:sym typeface="Roboto Light"/>
              </a:rPr>
              <a:t>Just want to know if they are coming for sure, after a pre-booking.</a:t>
            </a:r>
            <a:r>
              <a:rPr lang="en" sz="1300">
                <a:solidFill>
                  <a:schemeClr val="accent1"/>
                </a:solidFill>
                <a:latin typeface="Roboto Light"/>
                <a:ea typeface="Roboto Light"/>
                <a:cs typeface="Roboto Light"/>
                <a:sym typeface="Roboto Light"/>
              </a:rPr>
              <a:t>” </a:t>
            </a:r>
            <a:endParaRPr sz="1300">
              <a:solidFill>
                <a:schemeClr val="accent1"/>
              </a:solidFill>
              <a:latin typeface="Roboto Light"/>
              <a:ea typeface="Roboto Light"/>
              <a:cs typeface="Roboto Light"/>
              <a:sym typeface="Roboto Light"/>
            </a:endParaRPr>
          </a:p>
          <a:p>
            <a:pPr indent="0" lvl="0" marL="0" rtl="0" algn="l">
              <a:spcBef>
                <a:spcPts val="0"/>
              </a:spcBef>
              <a:spcAft>
                <a:spcPts val="0"/>
              </a:spcAft>
              <a:buNone/>
            </a:pPr>
            <a:r>
              <a:rPr lang="en" sz="1300">
                <a:solidFill>
                  <a:srgbClr val="4285F4"/>
                </a:solidFill>
                <a:latin typeface="Roboto Light"/>
                <a:ea typeface="Roboto Light"/>
                <a:cs typeface="Roboto Light"/>
                <a:sym typeface="Roboto Light"/>
              </a:rPr>
              <a:t>— </a:t>
            </a:r>
            <a:r>
              <a:rPr lang="en" sz="1300">
                <a:solidFill>
                  <a:schemeClr val="accent1"/>
                </a:solidFill>
                <a:latin typeface="Roboto Light"/>
                <a:ea typeface="Roboto Light"/>
                <a:cs typeface="Roboto Light"/>
                <a:sym typeface="Roboto Light"/>
              </a:rPr>
              <a:t>Arvind Gupta, Wedding Planner, India </a:t>
            </a:r>
            <a:endParaRPr sz="1300">
              <a:solidFill>
                <a:srgbClr val="4285F4"/>
              </a:solidFill>
              <a:latin typeface="Roboto Light"/>
              <a:ea typeface="Roboto Light"/>
              <a:cs typeface="Roboto Light"/>
              <a:sym typeface="Roboto Light"/>
            </a:endParaRPr>
          </a:p>
          <a:p>
            <a:pPr indent="0" lvl="0" marL="0" rtl="0" algn="l">
              <a:lnSpc>
                <a:spcPct val="115000"/>
              </a:lnSpc>
              <a:spcBef>
                <a:spcPts val="0"/>
              </a:spcBef>
              <a:spcAft>
                <a:spcPts val="1000"/>
              </a:spcAft>
              <a:buNone/>
            </a:pPr>
            <a:r>
              <a:t/>
            </a:r>
            <a:endParaRPr sz="1300">
              <a:solidFill>
                <a:srgbClr val="595959"/>
              </a:solidFill>
              <a:latin typeface="Roboto Light"/>
              <a:ea typeface="Roboto Light"/>
              <a:cs typeface="Roboto Light"/>
              <a:sym typeface="Roboto Light"/>
            </a:endParaRPr>
          </a:p>
        </p:txBody>
      </p:sp>
      <p:grpSp>
        <p:nvGrpSpPr>
          <p:cNvPr id="1182" name="Google Shape;1182;p176"/>
          <p:cNvGrpSpPr/>
          <p:nvPr/>
        </p:nvGrpSpPr>
        <p:grpSpPr>
          <a:xfrm>
            <a:off x="6134289" y="2951327"/>
            <a:ext cx="234000" cy="234000"/>
            <a:chOff x="4462947" y="2315504"/>
            <a:chExt cx="234000" cy="234000"/>
          </a:xfrm>
        </p:grpSpPr>
        <p:sp>
          <p:nvSpPr>
            <p:cNvPr id="1183" name="Google Shape;1183;p176"/>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84" name="Google Shape;1184;p176"/>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185" name="Google Shape;1185;p176"/>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6" name="Google Shape;1186;p176"/>
          <p:cNvPicPr preferRelativeResize="0"/>
          <p:nvPr/>
        </p:nvPicPr>
        <p:blipFill>
          <a:blip r:embed="rId3">
            <a:alphaModFix/>
          </a:blip>
          <a:stretch>
            <a:fillRect/>
          </a:stretch>
        </p:blipFill>
        <p:spPr>
          <a:xfrm>
            <a:off x="4163786" y="895106"/>
            <a:ext cx="1964025" cy="3964118"/>
          </a:xfrm>
          <a:prstGeom prst="rect">
            <a:avLst/>
          </a:prstGeom>
          <a:noFill/>
          <a:ln>
            <a:noFill/>
          </a:ln>
        </p:spPr>
      </p:pic>
      <p:sp>
        <p:nvSpPr>
          <p:cNvPr id="1187" name="Google Shape;1187;p176"/>
          <p:cNvSpPr txBox="1"/>
          <p:nvPr/>
        </p:nvSpPr>
        <p:spPr>
          <a:xfrm>
            <a:off x="4868475" y="4777975"/>
            <a:ext cx="33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Light"/>
                <a:ea typeface="Comfortaa Light"/>
                <a:cs typeface="Comfortaa Light"/>
                <a:sym typeface="Comfortaa Light"/>
              </a:rPr>
              <a:t>Before 				After</a:t>
            </a:r>
            <a:endParaRPr>
              <a:latin typeface="Comfortaa Light"/>
              <a:ea typeface="Comfortaa Light"/>
              <a:cs typeface="Comfortaa Light"/>
              <a:sym typeface="Comfortaa Light"/>
            </a:endParaRPr>
          </a:p>
        </p:txBody>
      </p:sp>
      <p:pic>
        <p:nvPicPr>
          <p:cNvPr id="1188" name="Google Shape;1188;p176"/>
          <p:cNvPicPr preferRelativeResize="0"/>
          <p:nvPr/>
        </p:nvPicPr>
        <p:blipFill>
          <a:blip r:embed="rId4">
            <a:alphaModFix/>
          </a:blip>
          <a:stretch>
            <a:fillRect/>
          </a:stretch>
        </p:blipFill>
        <p:spPr>
          <a:xfrm>
            <a:off x="6575292" y="889250"/>
            <a:ext cx="1899258" cy="3964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77"/>
          <p:cNvSpPr txBox="1"/>
          <p:nvPr>
            <p:ph type="title"/>
          </p:nvPr>
        </p:nvSpPr>
        <p:spPr>
          <a:xfrm>
            <a:off x="956075" y="1361850"/>
            <a:ext cx="7443000" cy="27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 &amp; Recommendations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78"/>
          <p:cNvSpPr/>
          <p:nvPr/>
        </p:nvSpPr>
        <p:spPr>
          <a:xfrm>
            <a:off x="1349150" y="1837775"/>
            <a:ext cx="2039400" cy="2761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8"/>
          <p:cNvSpPr/>
          <p:nvPr/>
        </p:nvSpPr>
        <p:spPr>
          <a:xfrm>
            <a:off x="1537475" y="946425"/>
            <a:ext cx="1657500" cy="16575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8"/>
          <p:cNvSpPr/>
          <p:nvPr/>
        </p:nvSpPr>
        <p:spPr>
          <a:xfrm>
            <a:off x="3514200" y="1837775"/>
            <a:ext cx="2039400" cy="2761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8"/>
          <p:cNvSpPr/>
          <p:nvPr/>
        </p:nvSpPr>
        <p:spPr>
          <a:xfrm>
            <a:off x="3702525" y="946425"/>
            <a:ext cx="1657500" cy="16575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8"/>
          <p:cNvSpPr/>
          <p:nvPr/>
        </p:nvSpPr>
        <p:spPr>
          <a:xfrm>
            <a:off x="5755450" y="1837775"/>
            <a:ext cx="2039400" cy="2761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8"/>
          <p:cNvSpPr/>
          <p:nvPr/>
        </p:nvSpPr>
        <p:spPr>
          <a:xfrm>
            <a:off x="5943775" y="946425"/>
            <a:ext cx="1657500" cy="16575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8"/>
          <p:cNvSpPr txBox="1"/>
          <p:nvPr/>
        </p:nvSpPr>
        <p:spPr>
          <a:xfrm>
            <a:off x="1476266" y="1581817"/>
            <a:ext cx="1779900" cy="5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rgbClr val="FFFFFF"/>
                </a:solidFill>
                <a:latin typeface="Google Sans"/>
                <a:ea typeface="Google Sans"/>
                <a:cs typeface="Google Sans"/>
                <a:sym typeface="Google Sans"/>
              </a:rPr>
              <a:t>Skip Now Option</a:t>
            </a:r>
            <a:endParaRPr sz="1500">
              <a:solidFill>
                <a:srgbClr val="FFFFFF"/>
              </a:solidFill>
              <a:latin typeface="Google Sans"/>
              <a:ea typeface="Google Sans"/>
              <a:cs typeface="Google Sans"/>
              <a:sym typeface="Google Sans"/>
            </a:endParaRPr>
          </a:p>
        </p:txBody>
      </p:sp>
      <p:sp>
        <p:nvSpPr>
          <p:cNvPr id="1205" name="Google Shape;1205;p178"/>
          <p:cNvSpPr txBox="1"/>
          <p:nvPr/>
        </p:nvSpPr>
        <p:spPr>
          <a:xfrm>
            <a:off x="3630737" y="1581817"/>
            <a:ext cx="1779900" cy="5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rgbClr val="FFFFFF"/>
                </a:solidFill>
                <a:latin typeface="Google Sans"/>
                <a:ea typeface="Google Sans"/>
                <a:cs typeface="Google Sans"/>
                <a:sym typeface="Google Sans"/>
              </a:rPr>
              <a:t>Wishlist Feature</a:t>
            </a:r>
            <a:endParaRPr sz="1500">
              <a:solidFill>
                <a:srgbClr val="FFFFFF"/>
              </a:solidFill>
              <a:latin typeface="Google Sans"/>
              <a:ea typeface="Google Sans"/>
              <a:cs typeface="Google Sans"/>
              <a:sym typeface="Google Sans"/>
            </a:endParaRPr>
          </a:p>
        </p:txBody>
      </p:sp>
      <p:sp>
        <p:nvSpPr>
          <p:cNvPr id="1206" name="Google Shape;1206;p178"/>
          <p:cNvSpPr txBox="1"/>
          <p:nvPr/>
        </p:nvSpPr>
        <p:spPr>
          <a:xfrm>
            <a:off x="5885208" y="1353217"/>
            <a:ext cx="1779900" cy="5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rgbClr val="FFFFFF"/>
                </a:solidFill>
                <a:latin typeface="Google Sans"/>
                <a:ea typeface="Google Sans"/>
                <a:cs typeface="Google Sans"/>
                <a:sym typeface="Google Sans"/>
              </a:rPr>
              <a:t>Band’s Confirmation status</a:t>
            </a:r>
            <a:endParaRPr sz="1500">
              <a:solidFill>
                <a:srgbClr val="FFFFFF"/>
              </a:solidFill>
              <a:latin typeface="Google Sans"/>
              <a:ea typeface="Google Sans"/>
              <a:cs typeface="Google Sans"/>
              <a:sym typeface="Google Sans"/>
            </a:endParaRPr>
          </a:p>
        </p:txBody>
      </p:sp>
      <p:sp>
        <p:nvSpPr>
          <p:cNvPr id="1207" name="Google Shape;1207;p178"/>
          <p:cNvSpPr txBox="1"/>
          <p:nvPr/>
        </p:nvSpPr>
        <p:spPr>
          <a:xfrm>
            <a:off x="1539104" y="2545252"/>
            <a:ext cx="1779900" cy="134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rgbClr val="595959"/>
              </a:solidFill>
              <a:latin typeface="Roboto Light"/>
              <a:ea typeface="Roboto Light"/>
              <a:cs typeface="Roboto Light"/>
              <a:sym typeface="Roboto Light"/>
            </a:endParaRPr>
          </a:p>
          <a:p>
            <a:pPr indent="0" lvl="0" marL="0" rtl="0" algn="ctr">
              <a:lnSpc>
                <a:spcPct val="115000"/>
              </a:lnSpc>
              <a:spcBef>
                <a:spcPts val="1600"/>
              </a:spcBef>
              <a:spcAft>
                <a:spcPts val="1600"/>
              </a:spcAft>
              <a:buNone/>
            </a:pPr>
            <a:r>
              <a:rPr lang="en" sz="1100">
                <a:solidFill>
                  <a:srgbClr val="595959"/>
                </a:solidFill>
                <a:latin typeface="Roboto Light"/>
                <a:ea typeface="Roboto Light"/>
                <a:cs typeface="Roboto Light"/>
                <a:sym typeface="Roboto Light"/>
              </a:rPr>
              <a:t>Users need a way to skip the sign-up process before getting to the homepage.</a:t>
            </a:r>
            <a:endParaRPr sz="1100">
              <a:solidFill>
                <a:srgbClr val="595959"/>
              </a:solidFill>
              <a:latin typeface="Roboto Light"/>
              <a:ea typeface="Roboto Light"/>
              <a:cs typeface="Roboto Light"/>
              <a:sym typeface="Roboto Light"/>
            </a:endParaRPr>
          </a:p>
        </p:txBody>
      </p:sp>
      <p:sp>
        <p:nvSpPr>
          <p:cNvPr id="1208" name="Google Shape;1208;p178"/>
          <p:cNvSpPr txBox="1"/>
          <p:nvPr/>
        </p:nvSpPr>
        <p:spPr>
          <a:xfrm>
            <a:off x="3647279" y="2545252"/>
            <a:ext cx="1779900" cy="134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rgbClr val="595959"/>
              </a:solidFill>
              <a:latin typeface="Roboto Light"/>
              <a:ea typeface="Roboto Light"/>
              <a:cs typeface="Roboto Light"/>
              <a:sym typeface="Roboto Light"/>
            </a:endParaRPr>
          </a:p>
          <a:p>
            <a:pPr indent="0" lvl="0" marL="0" rtl="0" algn="ctr">
              <a:lnSpc>
                <a:spcPct val="115000"/>
              </a:lnSpc>
              <a:spcBef>
                <a:spcPts val="1600"/>
              </a:spcBef>
              <a:spcAft>
                <a:spcPts val="1600"/>
              </a:spcAft>
              <a:buNone/>
            </a:pPr>
            <a:r>
              <a:rPr lang="en" sz="1100">
                <a:solidFill>
                  <a:srgbClr val="595959"/>
                </a:solidFill>
                <a:latin typeface="Roboto Light"/>
                <a:ea typeface="Roboto Light"/>
                <a:cs typeface="Roboto Light"/>
                <a:sym typeface="Roboto Light"/>
              </a:rPr>
              <a:t>Users need wishlist option to save and compare their preferred bands later..</a:t>
            </a:r>
            <a:endParaRPr sz="1100">
              <a:solidFill>
                <a:srgbClr val="595959"/>
              </a:solidFill>
              <a:latin typeface="Roboto Light"/>
              <a:ea typeface="Roboto Light"/>
              <a:cs typeface="Roboto Light"/>
              <a:sym typeface="Roboto Light"/>
            </a:endParaRPr>
          </a:p>
        </p:txBody>
      </p:sp>
      <p:sp>
        <p:nvSpPr>
          <p:cNvPr id="1209" name="Google Shape;1209;p178"/>
          <p:cNvSpPr txBox="1"/>
          <p:nvPr/>
        </p:nvSpPr>
        <p:spPr>
          <a:xfrm>
            <a:off x="5885204" y="2547877"/>
            <a:ext cx="1779900" cy="134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rgbClr val="595959"/>
              </a:solidFill>
              <a:latin typeface="Roboto Light"/>
              <a:ea typeface="Roboto Light"/>
              <a:cs typeface="Roboto Light"/>
              <a:sym typeface="Roboto Light"/>
            </a:endParaRPr>
          </a:p>
          <a:p>
            <a:pPr indent="0" lvl="0" marL="0" rtl="0" algn="ctr">
              <a:lnSpc>
                <a:spcPct val="115000"/>
              </a:lnSpc>
              <a:spcBef>
                <a:spcPts val="1600"/>
              </a:spcBef>
              <a:spcAft>
                <a:spcPts val="1600"/>
              </a:spcAft>
              <a:buNone/>
            </a:pPr>
            <a:r>
              <a:rPr lang="en" sz="1100">
                <a:solidFill>
                  <a:srgbClr val="595959"/>
                </a:solidFill>
                <a:latin typeface="Roboto Light"/>
                <a:ea typeface="Roboto Light"/>
                <a:cs typeface="Roboto Light"/>
                <a:sym typeface="Roboto Light"/>
              </a:rPr>
              <a:t>Users need a way to know if the band accepted their invite.</a:t>
            </a:r>
            <a:endParaRPr sz="1100">
              <a:solidFill>
                <a:srgbClr val="595959"/>
              </a:solidFill>
              <a:latin typeface="Roboto Light"/>
              <a:ea typeface="Roboto Light"/>
              <a:cs typeface="Roboto Light"/>
              <a:sym typeface="Roboto Light"/>
            </a:endParaRPr>
          </a:p>
        </p:txBody>
      </p:sp>
      <p:sp>
        <p:nvSpPr>
          <p:cNvPr id="1210" name="Google Shape;1210;p178"/>
          <p:cNvSpPr txBox="1"/>
          <p:nvPr/>
        </p:nvSpPr>
        <p:spPr>
          <a:xfrm>
            <a:off x="273625" y="404600"/>
            <a:ext cx="4607100" cy="4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Research insights &amp; Brief Review</a:t>
            </a:r>
            <a:endParaRPr sz="1800">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1214" name="Shape 1214"/>
        <p:cNvGrpSpPr/>
        <p:nvPr/>
      </p:nvGrpSpPr>
      <p:grpSpPr>
        <a:xfrm>
          <a:off x="0" y="0"/>
          <a:ext cx="0" cy="0"/>
          <a:chOff x="0" y="0"/>
          <a:chExt cx="0" cy="0"/>
        </a:xfrm>
      </p:grpSpPr>
      <p:sp>
        <p:nvSpPr>
          <p:cNvPr id="1215" name="Google Shape;1215;p179"/>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1216" name="Google Shape;1216;p17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1217" name="Google Shape;1217;p17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pic>
        <p:nvPicPr>
          <p:cNvPr id="1218" name="Google Shape;1218;p179"/>
          <p:cNvPicPr preferRelativeResize="0"/>
          <p:nvPr/>
        </p:nvPicPr>
        <p:blipFill>
          <a:blip r:embed="rId3">
            <a:alphaModFix/>
          </a:blip>
          <a:stretch>
            <a:fillRect/>
          </a:stretch>
        </p:blipFill>
        <p:spPr>
          <a:xfrm>
            <a:off x="7956775" y="4770850"/>
            <a:ext cx="990775" cy="276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8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1224" name="Google Shape;1224;p180"/>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1225" name="Google Shape;1225;p180"/>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1226" name="Google Shape;1226;p180"/>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1227" name="Google Shape;1227;p180"/>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1228" name="Google Shape;1228;p180"/>
          <p:cNvPicPr preferRelativeResize="0"/>
          <p:nvPr/>
        </p:nvPicPr>
        <p:blipFill>
          <a:blip r:embed="rId3">
            <a:alphaModFix/>
          </a:blip>
          <a:stretch>
            <a:fillRect/>
          </a:stretch>
        </p:blipFill>
        <p:spPr>
          <a:xfrm>
            <a:off x="7772400" y="4812602"/>
            <a:ext cx="1285875" cy="260800"/>
          </a:xfrm>
          <a:prstGeom prst="rect">
            <a:avLst/>
          </a:prstGeom>
          <a:noFill/>
          <a:ln>
            <a:noFill/>
          </a:ln>
        </p:spPr>
      </p:pic>
      <p:pic>
        <p:nvPicPr>
          <p:cNvPr id="1229" name="Google Shape;1229;p180"/>
          <p:cNvPicPr preferRelativeResize="0"/>
          <p:nvPr/>
        </p:nvPicPr>
        <p:blipFill rotWithShape="1">
          <a:blip r:embed="rId4">
            <a:alphaModFix/>
          </a:blip>
          <a:srcRect b="0" l="0" r="0" t="64544"/>
          <a:stretch/>
        </p:blipFill>
        <p:spPr>
          <a:xfrm>
            <a:off x="67151" y="1362150"/>
            <a:ext cx="9009838" cy="28030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5"/>
          <p:cNvSpPr txBox="1"/>
          <p:nvPr/>
        </p:nvSpPr>
        <p:spPr>
          <a:xfrm>
            <a:off x="517675"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designer, UX researcher.</a:t>
            </a:r>
            <a:endParaRPr b="1" sz="1200">
              <a:solidFill>
                <a:srgbClr val="4285F4"/>
              </a:solidFill>
              <a:latin typeface="Open Sans"/>
              <a:ea typeface="Open Sans"/>
              <a:cs typeface="Open Sans"/>
              <a:sym typeface="Open Sans"/>
            </a:endParaRPr>
          </a:p>
        </p:txBody>
      </p:sp>
      <p:sp>
        <p:nvSpPr>
          <p:cNvPr id="835" name="Google Shape;835;p1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836" name="Google Shape;836;p145"/>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5"/>
          <p:cNvSpPr txBox="1"/>
          <p:nvPr/>
        </p:nvSpPr>
        <p:spPr>
          <a:xfrm>
            <a:off x="4572000"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User research, wireframing, prototyping, testing. </a:t>
            </a:r>
            <a:endParaRPr b="1" sz="1200">
              <a:solidFill>
                <a:srgbClr val="4285F4"/>
              </a:solidFill>
              <a:latin typeface="Open Sans"/>
              <a:ea typeface="Open Sans"/>
              <a:cs typeface="Open Sans"/>
              <a:sym typeface="Open Sans"/>
            </a:endParaRPr>
          </a:p>
        </p:txBody>
      </p:sp>
      <p:sp>
        <p:nvSpPr>
          <p:cNvPr id="838" name="Google Shape;838;p145"/>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5"/>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840" name="Google Shape;840;p145"/>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841" name="Google Shape;841;p145"/>
          <p:cNvPicPr preferRelativeResize="0"/>
          <p:nvPr/>
        </p:nvPicPr>
        <p:blipFill>
          <a:blip r:embed="rId3">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81"/>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1235" name="Google Shape;1235;p181"/>
          <p:cNvSpPr txBox="1"/>
          <p:nvPr/>
        </p:nvSpPr>
        <p:spPr>
          <a:xfrm>
            <a:off x="990075" y="2204350"/>
            <a:ext cx="11916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1236" name="Google Shape;1236;p181"/>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1237" name="Google Shape;1237;p181"/>
          <p:cNvPicPr preferRelativeResize="0"/>
          <p:nvPr/>
        </p:nvPicPr>
        <p:blipFill>
          <a:blip r:embed="rId4">
            <a:alphaModFix/>
          </a:blip>
          <a:stretch>
            <a:fillRect/>
          </a:stretch>
        </p:blipFill>
        <p:spPr>
          <a:xfrm>
            <a:off x="7772400" y="4812602"/>
            <a:ext cx="1285875" cy="260800"/>
          </a:xfrm>
          <a:prstGeom prst="rect">
            <a:avLst/>
          </a:prstGeom>
          <a:noFill/>
          <a:ln>
            <a:noFill/>
          </a:ln>
        </p:spPr>
      </p:pic>
      <p:pic>
        <p:nvPicPr>
          <p:cNvPr id="1238" name="Google Shape;1238;p181"/>
          <p:cNvPicPr preferRelativeResize="0"/>
          <p:nvPr/>
        </p:nvPicPr>
        <p:blipFill>
          <a:blip r:embed="rId5">
            <a:alphaModFix/>
          </a:blip>
          <a:stretch>
            <a:fillRect/>
          </a:stretch>
        </p:blipFill>
        <p:spPr>
          <a:xfrm>
            <a:off x="2631575" y="949688"/>
            <a:ext cx="5741441" cy="339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8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1244" name="Google Shape;1244;p182"/>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2"/>
          <p:cNvSpPr txBox="1"/>
          <p:nvPr/>
        </p:nvSpPr>
        <p:spPr>
          <a:xfrm>
            <a:off x="711325" y="1917800"/>
            <a:ext cx="20490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highlight>
                  <a:srgbClr val="F8F9FA"/>
                </a:highlight>
                <a:latin typeface="Roboto"/>
                <a:ea typeface="Roboto"/>
                <a:cs typeface="Roboto"/>
                <a:sym typeface="Roboto"/>
              </a:rPr>
              <a:t>Keyboard Accessibility: </a:t>
            </a:r>
            <a:endParaRPr sz="1200">
              <a:solidFill>
                <a:schemeClr val="dk2"/>
              </a:solidFill>
              <a:highlight>
                <a:srgbClr val="F8F9FA"/>
              </a:highlight>
              <a:latin typeface="Roboto"/>
              <a:ea typeface="Roboto"/>
              <a:cs typeface="Roboto"/>
              <a:sym typeface="Roboto"/>
            </a:endParaRPr>
          </a:p>
          <a:p>
            <a:pPr indent="0" lvl="0" marL="0" rtl="0" algn="ctr">
              <a:lnSpc>
                <a:spcPct val="115000"/>
              </a:lnSpc>
              <a:spcBef>
                <a:spcPts val="0"/>
              </a:spcBef>
              <a:spcAft>
                <a:spcPts val="0"/>
              </a:spcAft>
              <a:buNone/>
            </a:pPr>
            <a:r>
              <a:t/>
            </a:r>
            <a:endParaRPr sz="1200">
              <a:solidFill>
                <a:schemeClr val="dk2"/>
              </a:solidFill>
              <a:highlight>
                <a:srgbClr val="F8F9FA"/>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2"/>
                </a:solidFill>
                <a:highlight>
                  <a:srgbClr val="F8F9FA"/>
                </a:highlight>
                <a:latin typeface="Roboto"/>
                <a:ea typeface="Roboto"/>
                <a:cs typeface="Roboto"/>
                <a:sym typeface="Roboto"/>
              </a:rPr>
              <a:t>It is important to ensure that all functions of the app can be accessed using only a keyboard. This means that users should be able to navigate the app, select options and submit forms using the tab, arrow, and enter keys</a:t>
            </a:r>
            <a:endParaRPr sz="1200">
              <a:solidFill>
                <a:schemeClr val="dk2"/>
              </a:solidFill>
              <a:highlight>
                <a:srgbClr val="F8F9FA"/>
              </a:highlight>
            </a:endParaRPr>
          </a:p>
        </p:txBody>
      </p:sp>
      <p:sp>
        <p:nvSpPr>
          <p:cNvPr id="1246" name="Google Shape;1246;p182"/>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2"/>
          <p:cNvSpPr txBox="1"/>
          <p:nvPr/>
        </p:nvSpPr>
        <p:spPr>
          <a:xfrm>
            <a:off x="3368925" y="1841600"/>
            <a:ext cx="2166600" cy="289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200">
                <a:solidFill>
                  <a:schemeClr val="dk2"/>
                </a:solidFill>
                <a:highlight>
                  <a:srgbClr val="F8F9FA"/>
                </a:highlight>
                <a:latin typeface="Roboto"/>
                <a:ea typeface="Roboto"/>
                <a:cs typeface="Roboto"/>
                <a:sym typeface="Roboto"/>
              </a:rPr>
              <a:t>Screen Reader Compatibility: </a:t>
            </a:r>
            <a:endParaRPr sz="1200">
              <a:solidFill>
                <a:schemeClr val="dk2"/>
              </a:solidFill>
              <a:highlight>
                <a:srgbClr val="F8F9FA"/>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2"/>
                </a:solidFill>
                <a:highlight>
                  <a:srgbClr val="F8F9FA"/>
                </a:highlight>
                <a:latin typeface="Roboto"/>
                <a:ea typeface="Roboto"/>
                <a:cs typeface="Roboto"/>
                <a:sym typeface="Roboto"/>
              </a:rPr>
              <a:t>Many users with visual impairments rely on screen readers to access content on their devices. Therefore, it is important to ensure that the app is compatible with screen readers, and that all content and controls are labeled properly to allow for easy navigation and use.</a:t>
            </a:r>
            <a:endParaRPr sz="1200">
              <a:solidFill>
                <a:schemeClr val="dk2"/>
              </a:solidFill>
              <a:highlight>
                <a:srgbClr val="F8F9FA"/>
              </a:highlight>
              <a:latin typeface="Roboto"/>
              <a:ea typeface="Roboto"/>
              <a:cs typeface="Roboto"/>
              <a:sym typeface="Roboto"/>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248" name="Google Shape;1248;p182"/>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2"/>
          <p:cNvSpPr txBox="1"/>
          <p:nvPr/>
        </p:nvSpPr>
        <p:spPr>
          <a:xfrm>
            <a:off x="6026525" y="1765400"/>
            <a:ext cx="2242800" cy="311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200">
                <a:solidFill>
                  <a:schemeClr val="dk2"/>
                </a:solidFill>
                <a:latin typeface="Roboto"/>
                <a:ea typeface="Roboto"/>
                <a:cs typeface="Roboto"/>
                <a:sym typeface="Roboto"/>
              </a:rPr>
              <a:t>Color Contrast: </a:t>
            </a:r>
            <a:endParaRPr sz="1200">
              <a:solidFill>
                <a:schemeClr val="dk2"/>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2"/>
                </a:solidFill>
                <a:latin typeface="Roboto"/>
                <a:ea typeface="Roboto"/>
                <a:cs typeface="Roboto"/>
                <a:sym typeface="Roboto"/>
              </a:rPr>
              <a:t>The app should have high color contrast to ensure that users with visual impairments can read and navigate the app with ease. This means that the color scheme should avoid low-contrast color combinations and instead use high-contrast color combinations that make it easy.</a:t>
            </a:r>
            <a:endParaRPr sz="12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250" name="Google Shape;1250;p182"/>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1251" name="Google Shape;1251;p182"/>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1252" name="Google Shape;1252;p182"/>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pic>
        <p:nvPicPr>
          <p:cNvPr id="1253" name="Google Shape;1253;p182"/>
          <p:cNvPicPr preferRelativeResize="0"/>
          <p:nvPr/>
        </p:nvPicPr>
        <p:blipFill>
          <a:blip r:embed="rId3">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845" name="Shape 845"/>
        <p:cNvGrpSpPr/>
        <p:nvPr/>
      </p:nvGrpSpPr>
      <p:grpSpPr>
        <a:xfrm>
          <a:off x="0" y="0"/>
          <a:ext cx="0" cy="0"/>
          <a:chOff x="0" y="0"/>
          <a:chExt cx="0" cy="0"/>
        </a:xfrm>
      </p:grpSpPr>
      <p:sp>
        <p:nvSpPr>
          <p:cNvPr id="846" name="Google Shape;846;p146"/>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847" name="Google Shape;847;p146"/>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848" name="Google Shape;848;p14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pic>
        <p:nvPicPr>
          <p:cNvPr id="849" name="Google Shape;849;p146"/>
          <p:cNvPicPr preferRelativeResize="0"/>
          <p:nvPr/>
        </p:nvPicPr>
        <p:blipFill>
          <a:blip r:embed="rId3">
            <a:alphaModFix/>
          </a:blip>
          <a:stretch>
            <a:fillRect/>
          </a:stretch>
        </p:blipFill>
        <p:spPr>
          <a:xfrm>
            <a:off x="7828175" y="4727975"/>
            <a:ext cx="1209675" cy="34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7"/>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7"/>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856" name="Google Shape;856;p147"/>
          <p:cNvSpPr txBox="1"/>
          <p:nvPr/>
        </p:nvSpPr>
        <p:spPr>
          <a:xfrm>
            <a:off x="919075" y="2461800"/>
            <a:ext cx="71361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After Conducting the Secondary Research, The End Users are found to be The Bride and Groom, Their Parents and a Wedding planner.</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 assumed that users are facing problems such as finding the best musician band nearby their town and are also doubted on </a:t>
            </a:r>
            <a:r>
              <a:rPr lang="en" sz="1200">
                <a:solidFill>
                  <a:srgbClr val="5F6368"/>
                </a:solidFill>
                <a:latin typeface="Open Sans"/>
                <a:ea typeface="Open Sans"/>
                <a:cs typeface="Open Sans"/>
                <a:sym typeface="Open Sans"/>
              </a:rPr>
              <a:t>their</a:t>
            </a:r>
            <a:r>
              <a:rPr lang="en" sz="1200">
                <a:solidFill>
                  <a:srgbClr val="5F6368"/>
                </a:solidFill>
                <a:latin typeface="Open Sans"/>
                <a:ea typeface="Open Sans"/>
                <a:cs typeface="Open Sans"/>
                <a:sym typeface="Open Sans"/>
              </a:rPr>
              <a:t> overall performance quality.</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But, after the research, I found that users also needs assistance in </a:t>
            </a:r>
            <a:r>
              <a:rPr lang="en" sz="1200">
                <a:solidFill>
                  <a:srgbClr val="5F6368"/>
                </a:solidFill>
                <a:latin typeface="Open Sans"/>
                <a:ea typeface="Open Sans"/>
                <a:cs typeface="Open Sans"/>
                <a:sym typeface="Open Sans"/>
              </a:rPr>
              <a:t>comparing</a:t>
            </a:r>
            <a:r>
              <a:rPr lang="en" sz="1200">
                <a:solidFill>
                  <a:srgbClr val="5F6368"/>
                </a:solidFill>
                <a:latin typeface="Open Sans"/>
                <a:ea typeface="Open Sans"/>
                <a:cs typeface="Open Sans"/>
                <a:sym typeface="Open Sans"/>
              </a:rPr>
              <a:t> the price of the two bands and also wants to know their past performance reviews to make better decisions.</a:t>
            </a:r>
            <a:endParaRPr sz="1200">
              <a:solidFill>
                <a:srgbClr val="5F6368"/>
              </a:solidFill>
              <a:latin typeface="Open Sans"/>
              <a:ea typeface="Open Sans"/>
              <a:cs typeface="Open Sans"/>
              <a:sym typeface="Open Sans"/>
            </a:endParaRPr>
          </a:p>
        </p:txBody>
      </p:sp>
      <p:sp>
        <p:nvSpPr>
          <p:cNvPr id="857" name="Google Shape;857;p147"/>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7"/>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859" name="Google Shape;859;p147"/>
          <p:cNvPicPr preferRelativeResize="0"/>
          <p:nvPr/>
        </p:nvPicPr>
        <p:blipFill>
          <a:blip r:embed="rId3">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8"/>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865" name="Google Shape;865;p148"/>
          <p:cNvSpPr txBox="1"/>
          <p:nvPr/>
        </p:nvSpPr>
        <p:spPr>
          <a:xfrm>
            <a:off x="441463" y="21612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Hard to Compare </a:t>
            </a:r>
            <a:endParaRPr>
              <a:solidFill>
                <a:srgbClr val="4285F4"/>
              </a:solidFill>
              <a:latin typeface="Open Sans SemiBold"/>
              <a:ea typeface="Open Sans SemiBold"/>
              <a:cs typeface="Open Sans SemiBold"/>
              <a:sym typeface="Open Sans SemiBold"/>
            </a:endParaRPr>
          </a:p>
        </p:txBody>
      </p:sp>
      <p:sp>
        <p:nvSpPr>
          <p:cNvPr id="866" name="Google Shape;866;p148"/>
          <p:cNvSpPr txBox="1"/>
          <p:nvPr/>
        </p:nvSpPr>
        <p:spPr>
          <a:xfrm>
            <a:off x="441475" y="26748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It’s hard to compare the two musician bands performances and also their </a:t>
            </a:r>
            <a:r>
              <a:rPr lang="en" sz="1200">
                <a:solidFill>
                  <a:srgbClr val="5F6368"/>
                </a:solidFill>
                <a:latin typeface="Open Sans"/>
                <a:ea typeface="Open Sans"/>
                <a:cs typeface="Open Sans"/>
                <a:sym typeface="Open Sans"/>
              </a:rPr>
              <a:t>prices. </a:t>
            </a:r>
            <a:endParaRPr sz="1200"/>
          </a:p>
        </p:txBody>
      </p:sp>
      <p:sp>
        <p:nvSpPr>
          <p:cNvPr id="867" name="Google Shape;867;p148"/>
          <p:cNvSpPr txBox="1"/>
          <p:nvPr/>
        </p:nvSpPr>
        <p:spPr>
          <a:xfrm>
            <a:off x="2582713" y="21612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Unable to trust</a:t>
            </a:r>
            <a:endParaRPr>
              <a:solidFill>
                <a:srgbClr val="4285F4"/>
              </a:solidFill>
              <a:latin typeface="Open Sans SemiBold"/>
              <a:ea typeface="Open Sans SemiBold"/>
              <a:cs typeface="Open Sans SemiBold"/>
              <a:sym typeface="Open Sans SemiBold"/>
            </a:endParaRPr>
          </a:p>
        </p:txBody>
      </p:sp>
      <p:sp>
        <p:nvSpPr>
          <p:cNvPr id="868" name="Google Shape;868;p148"/>
          <p:cNvSpPr txBox="1"/>
          <p:nvPr/>
        </p:nvSpPr>
        <p:spPr>
          <a:xfrm>
            <a:off x="2582725" y="26748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Cannot easily trust that they will come on time and also provide their best performance.</a:t>
            </a:r>
            <a:endParaRPr sz="1200"/>
          </a:p>
        </p:txBody>
      </p:sp>
      <p:sp>
        <p:nvSpPr>
          <p:cNvPr id="869" name="Google Shape;869;p148"/>
          <p:cNvSpPr txBox="1"/>
          <p:nvPr/>
        </p:nvSpPr>
        <p:spPr>
          <a:xfrm>
            <a:off x="4723969" y="21612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Tiring to Find</a:t>
            </a:r>
            <a:endParaRPr>
              <a:solidFill>
                <a:srgbClr val="4285F4"/>
              </a:solidFill>
              <a:latin typeface="Open Sans SemiBold"/>
              <a:ea typeface="Open Sans SemiBold"/>
              <a:cs typeface="Open Sans SemiBold"/>
              <a:sym typeface="Open Sans SemiBold"/>
            </a:endParaRPr>
          </a:p>
        </p:txBody>
      </p:sp>
      <p:sp>
        <p:nvSpPr>
          <p:cNvPr id="870" name="Google Shape;870;p148"/>
          <p:cNvSpPr txBox="1"/>
          <p:nvPr/>
        </p:nvSpPr>
        <p:spPr>
          <a:xfrm>
            <a:off x="4723969" y="26748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It’s tiring to locate the best musicians around the town and uncertain about their availability.</a:t>
            </a:r>
            <a:endParaRPr sz="1200"/>
          </a:p>
        </p:txBody>
      </p:sp>
      <p:sp>
        <p:nvSpPr>
          <p:cNvPr id="871" name="Google Shape;871;p148"/>
          <p:cNvSpPr txBox="1"/>
          <p:nvPr/>
        </p:nvSpPr>
        <p:spPr>
          <a:xfrm>
            <a:off x="6865219" y="21612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Time consuming</a:t>
            </a:r>
            <a:endParaRPr>
              <a:solidFill>
                <a:srgbClr val="4285F4"/>
              </a:solidFill>
              <a:latin typeface="Open Sans SemiBold"/>
              <a:ea typeface="Open Sans SemiBold"/>
              <a:cs typeface="Open Sans SemiBold"/>
              <a:sym typeface="Open Sans SemiBold"/>
            </a:endParaRPr>
          </a:p>
        </p:txBody>
      </p:sp>
      <p:sp>
        <p:nvSpPr>
          <p:cNvPr id="872" name="Google Shape;872;p148"/>
          <p:cNvSpPr txBox="1"/>
          <p:nvPr/>
        </p:nvSpPr>
        <p:spPr>
          <a:xfrm>
            <a:off x="6865219" y="26748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It is time consuming to consult the band in-person and to pre book them.</a:t>
            </a:r>
            <a:endParaRPr sz="1200"/>
          </a:p>
        </p:txBody>
      </p:sp>
      <p:sp>
        <p:nvSpPr>
          <p:cNvPr id="873" name="Google Shape;873;p148"/>
          <p:cNvSpPr/>
          <p:nvPr/>
        </p:nvSpPr>
        <p:spPr>
          <a:xfrm>
            <a:off x="1121125" y="15345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874" name="Google Shape;874;p148"/>
          <p:cNvSpPr/>
          <p:nvPr/>
        </p:nvSpPr>
        <p:spPr>
          <a:xfrm>
            <a:off x="3262375" y="15345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875" name="Google Shape;875;p148"/>
          <p:cNvSpPr/>
          <p:nvPr/>
        </p:nvSpPr>
        <p:spPr>
          <a:xfrm>
            <a:off x="5403625" y="15345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876" name="Google Shape;876;p148"/>
          <p:cNvSpPr/>
          <p:nvPr/>
        </p:nvSpPr>
        <p:spPr>
          <a:xfrm>
            <a:off x="7544875" y="15345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pic>
        <p:nvPicPr>
          <p:cNvPr id="877" name="Google Shape;877;p148"/>
          <p:cNvPicPr preferRelativeResize="0"/>
          <p:nvPr/>
        </p:nvPicPr>
        <p:blipFill>
          <a:blip r:embed="rId3">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Aishwarya Seji</a:t>
            </a:r>
            <a:endParaRPr b="1" sz="2400">
              <a:solidFill>
                <a:srgbClr val="5F6368"/>
              </a:solidFill>
              <a:latin typeface="Open Sans"/>
              <a:ea typeface="Open Sans"/>
              <a:cs typeface="Open Sans"/>
              <a:sym typeface="Open Sans"/>
            </a:endParaRPr>
          </a:p>
        </p:txBody>
      </p:sp>
      <p:sp>
        <p:nvSpPr>
          <p:cNvPr id="883" name="Google Shape;883;p149"/>
          <p:cNvSpPr txBox="1"/>
          <p:nvPr/>
        </p:nvSpPr>
        <p:spPr>
          <a:xfrm>
            <a:off x="365275" y="1293400"/>
            <a:ext cx="2144700" cy="4048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Aishwarya Seji</a:t>
            </a:r>
            <a:r>
              <a:rPr lang="en" sz="1200">
                <a:solidFill>
                  <a:srgbClr val="5F6368"/>
                </a:solidFill>
                <a:latin typeface="Open Sans"/>
                <a:ea typeface="Open Sans"/>
                <a:cs typeface="Open Sans"/>
                <a:sym typeface="Open Sans"/>
              </a:rPr>
              <a:t> is a marketing agent and currently planning her wedding</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who needs to quickly book the best musician band for her ceremony under her budget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because she is busy on planning other tasks and don’t want to spend much time and money on the intermediates.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884" name="Google Shape;884;p149"/>
          <p:cNvPicPr preferRelativeResize="0"/>
          <p:nvPr/>
        </p:nvPicPr>
        <p:blipFill>
          <a:blip r:embed="rId3">
            <a:alphaModFix/>
          </a:blip>
          <a:stretch>
            <a:fillRect/>
          </a:stretch>
        </p:blipFill>
        <p:spPr>
          <a:xfrm>
            <a:off x="2778475" y="1307050"/>
            <a:ext cx="6136924" cy="3440135"/>
          </a:xfrm>
          <a:prstGeom prst="rect">
            <a:avLst/>
          </a:prstGeom>
          <a:noFill/>
          <a:ln cap="flat" cmpd="sng" w="9525">
            <a:solidFill>
              <a:srgbClr val="646464"/>
            </a:solidFill>
            <a:prstDash val="solid"/>
            <a:round/>
            <a:headEnd len="sm" w="sm" type="none"/>
            <a:tailEnd len="sm" w="sm" type="none"/>
          </a:ln>
        </p:spPr>
      </p:pic>
      <p:pic>
        <p:nvPicPr>
          <p:cNvPr id="885" name="Google Shape;885;p149"/>
          <p:cNvPicPr preferRelativeResize="0"/>
          <p:nvPr/>
        </p:nvPicPr>
        <p:blipFill>
          <a:blip r:embed="rId4">
            <a:alphaModFix/>
          </a:blip>
          <a:stretch>
            <a:fillRect/>
          </a:stretch>
        </p:blipFill>
        <p:spPr>
          <a:xfrm>
            <a:off x="7772400" y="4812602"/>
            <a:ext cx="1285875" cy="26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50"/>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Aishwarya Seji</a:t>
            </a:r>
            <a:endParaRPr b="1" i="0" sz="1800" u="none" cap="none" strike="noStrike">
              <a:solidFill>
                <a:srgbClr val="1967D2"/>
              </a:solidFill>
              <a:latin typeface="Google Sans"/>
              <a:ea typeface="Google Sans"/>
              <a:cs typeface="Google Sans"/>
              <a:sym typeface="Google Sans"/>
            </a:endParaRPr>
          </a:p>
        </p:txBody>
      </p:sp>
      <p:sp>
        <p:nvSpPr>
          <p:cNvPr id="891" name="Google Shape;891;p150"/>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892" name="Google Shape;892;p150"/>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25</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Viscom degree</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Bangalore, India</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Living with my sister</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Marketing Agent</a:t>
            </a:r>
            <a:endParaRPr>
              <a:latin typeface="Google Sans"/>
              <a:ea typeface="Google Sans"/>
              <a:cs typeface="Google Sans"/>
              <a:sym typeface="Google Sans"/>
            </a:endParaRPr>
          </a:p>
        </p:txBody>
      </p:sp>
      <p:sp>
        <p:nvSpPr>
          <p:cNvPr id="893" name="Google Shape;893;p150"/>
          <p:cNvSpPr txBox="1"/>
          <p:nvPr/>
        </p:nvSpPr>
        <p:spPr>
          <a:xfrm>
            <a:off x="3651375" y="279150"/>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sz="1500" u="none" cap="none" strike="noStrike">
                <a:solidFill>
                  <a:srgbClr val="000000"/>
                </a:solidFill>
                <a:latin typeface="Google Sans"/>
                <a:ea typeface="Google Sans"/>
                <a:cs typeface="Google Sans"/>
                <a:sym typeface="Google Sans"/>
              </a:rPr>
              <a:t>“</a:t>
            </a:r>
            <a:r>
              <a:rPr i="1" lang="en" sz="1500">
                <a:latin typeface="Google Sans"/>
                <a:ea typeface="Google Sans"/>
                <a:cs typeface="Google Sans"/>
                <a:sym typeface="Google Sans"/>
              </a:rPr>
              <a:t>I’m kind of looking for Musician Group for my wedding function within my budget amount. </a:t>
            </a:r>
            <a:r>
              <a:rPr i="1" lang="en" sz="1500" u="none" cap="none" strike="noStrike">
                <a:solidFill>
                  <a:srgbClr val="000000"/>
                </a:solidFill>
                <a:latin typeface="Google Sans"/>
                <a:ea typeface="Google Sans"/>
                <a:cs typeface="Google Sans"/>
                <a:sym typeface="Google Sans"/>
              </a:rPr>
              <a:t>” </a:t>
            </a:r>
            <a:endParaRPr i="1" sz="1500" u="none" cap="none" strike="noStrike">
              <a:solidFill>
                <a:srgbClr val="000000"/>
              </a:solidFill>
              <a:latin typeface="Google Sans"/>
              <a:ea typeface="Google Sans"/>
              <a:cs typeface="Google Sans"/>
              <a:sym typeface="Google Sans"/>
            </a:endParaRPr>
          </a:p>
        </p:txBody>
      </p:sp>
      <p:sp>
        <p:nvSpPr>
          <p:cNvPr id="894" name="Google Shape;894;p150"/>
          <p:cNvSpPr txBox="1"/>
          <p:nvPr/>
        </p:nvSpPr>
        <p:spPr>
          <a:xfrm>
            <a:off x="3426350" y="103545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96702"/>
                </a:solidFill>
                <a:latin typeface="Google Sans"/>
                <a:ea typeface="Google Sans"/>
                <a:cs typeface="Google Sans"/>
                <a:sym typeface="Google Sans"/>
              </a:rPr>
              <a:t>Goals</a:t>
            </a:r>
            <a:r>
              <a:rPr i="0" lang="en" sz="1800" u="none" cap="none" strike="noStrike">
                <a:solidFill>
                  <a:srgbClr val="000000"/>
                </a:solidFill>
                <a:latin typeface="Google Sans"/>
                <a:ea typeface="Google Sans"/>
                <a:cs typeface="Google Sans"/>
                <a:sym typeface="Google Sans"/>
              </a:rPr>
              <a:t> </a:t>
            </a:r>
            <a:endParaRPr i="0" sz="1800" u="none" cap="none" strike="noStrike">
              <a:solidFill>
                <a:srgbClr val="000000"/>
              </a:solidFill>
              <a:latin typeface="Google Sans"/>
              <a:ea typeface="Google Sans"/>
              <a:cs typeface="Google Sans"/>
              <a:sym typeface="Google Sans"/>
            </a:endParaRPr>
          </a:p>
          <a:p>
            <a:pPr indent="-317500" lvl="0" marL="457200" marR="0" rtl="0" algn="l">
              <a:lnSpc>
                <a:spcPct val="100000"/>
              </a:lnSpc>
              <a:spcBef>
                <a:spcPts val="0"/>
              </a:spcBef>
              <a:spcAft>
                <a:spcPts val="0"/>
              </a:spcAft>
              <a:buClr>
                <a:srgbClr val="000000"/>
              </a:buClr>
              <a:buSzPts val="1400"/>
              <a:buFont typeface="Google Sans"/>
              <a:buChar char="●"/>
            </a:pPr>
            <a:r>
              <a:rPr lang="en">
                <a:latin typeface="Google Sans"/>
                <a:ea typeface="Google Sans"/>
                <a:cs typeface="Google Sans"/>
                <a:sym typeface="Google Sans"/>
              </a:rPr>
              <a:t>To Pre-Book Musicians to my wedding on my own. </a:t>
            </a:r>
            <a:endParaRPr>
              <a:latin typeface="Google Sans"/>
              <a:ea typeface="Google Sans"/>
              <a:cs typeface="Google Sans"/>
              <a:sym typeface="Google Sans"/>
            </a:endParaRPr>
          </a:p>
          <a:p>
            <a:pPr indent="-317500" lvl="0" marL="457200" marR="0" rtl="0" algn="l">
              <a:lnSpc>
                <a:spcPct val="100000"/>
              </a:lnSpc>
              <a:spcBef>
                <a:spcPts val="0"/>
              </a:spcBef>
              <a:spcAft>
                <a:spcPts val="0"/>
              </a:spcAft>
              <a:buClr>
                <a:srgbClr val="000000"/>
              </a:buClr>
              <a:buSzPts val="1400"/>
              <a:buFont typeface="Google Sans"/>
              <a:buChar char="●"/>
            </a:pPr>
            <a:r>
              <a:rPr lang="en">
                <a:latin typeface="Google Sans"/>
                <a:ea typeface="Google Sans"/>
                <a:cs typeface="Google Sans"/>
                <a:sym typeface="Google Sans"/>
              </a:rPr>
              <a:t>To plan all my wedding arrangements in lesser time and budget.</a:t>
            </a:r>
            <a:endParaRPr>
              <a:latin typeface="Google Sans"/>
              <a:ea typeface="Google Sans"/>
              <a:cs typeface="Google Sans"/>
              <a:sym typeface="Google Sans"/>
            </a:endParaRPr>
          </a:p>
          <a:p>
            <a:pPr indent="-317500" lvl="0" marL="457200" marR="0" rtl="0" algn="l">
              <a:lnSpc>
                <a:spcPct val="100000"/>
              </a:lnSpc>
              <a:spcBef>
                <a:spcPts val="0"/>
              </a:spcBef>
              <a:spcAft>
                <a:spcPts val="0"/>
              </a:spcAft>
              <a:buSzPts val="1400"/>
              <a:buFont typeface="Google Sans"/>
              <a:buChar char="●"/>
            </a:pPr>
            <a:r>
              <a:rPr lang="en">
                <a:latin typeface="Google Sans"/>
                <a:ea typeface="Google Sans"/>
                <a:cs typeface="Google Sans"/>
                <a:sym typeface="Google Sans"/>
              </a:rPr>
              <a:t>Expecting a trustworthy musician group.</a:t>
            </a:r>
            <a:endParaRPr>
              <a:latin typeface="Google Sans"/>
              <a:ea typeface="Google Sans"/>
              <a:cs typeface="Google Sans"/>
              <a:sym typeface="Google Sans"/>
            </a:endParaRPr>
          </a:p>
        </p:txBody>
      </p:sp>
      <p:sp>
        <p:nvSpPr>
          <p:cNvPr id="895" name="Google Shape;895;p150"/>
          <p:cNvSpPr txBox="1"/>
          <p:nvPr/>
        </p:nvSpPr>
        <p:spPr>
          <a:xfrm>
            <a:off x="5906175" y="1035450"/>
            <a:ext cx="30735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C5221F"/>
                </a:solidFill>
                <a:latin typeface="Google Sans"/>
                <a:ea typeface="Google Sans"/>
                <a:cs typeface="Google Sans"/>
                <a:sym typeface="Google Sans"/>
              </a:rPr>
              <a:t>Frustrations</a:t>
            </a:r>
            <a:r>
              <a:rPr b="1" i="0" lang="en" sz="1800" u="none" cap="none" strike="noStrike">
                <a:solidFill>
                  <a:schemeClr val="dk1"/>
                </a:solidFill>
                <a:latin typeface="Google Sans"/>
                <a:ea typeface="Google Sans"/>
                <a:cs typeface="Google Sans"/>
                <a:sym typeface="Google Sans"/>
              </a:rPr>
              <a:t> </a:t>
            </a:r>
            <a:endParaRPr b="1" i="0" sz="1800" u="none" cap="none" strike="noStrike">
              <a:solidFill>
                <a:schemeClr val="dk1"/>
              </a:solidFill>
              <a:latin typeface="Google Sans"/>
              <a:ea typeface="Google Sans"/>
              <a:cs typeface="Google Sans"/>
              <a:sym typeface="Google Sans"/>
            </a:endParaRPr>
          </a:p>
          <a:p>
            <a:pPr indent="-311150" lvl="0" marL="457200" marR="0" rtl="0" algn="l">
              <a:lnSpc>
                <a:spcPct val="100000"/>
              </a:lnSpc>
              <a:spcBef>
                <a:spcPts val="0"/>
              </a:spcBef>
              <a:spcAft>
                <a:spcPts val="0"/>
              </a:spcAft>
              <a:buClr>
                <a:schemeClr val="dk1"/>
              </a:buClr>
              <a:buSzPts val="1300"/>
              <a:buFont typeface="Google Sans"/>
              <a:buChar char="●"/>
            </a:pPr>
            <a:r>
              <a:rPr lang="en" sz="1300">
                <a:solidFill>
                  <a:schemeClr val="dk1"/>
                </a:solidFill>
                <a:latin typeface="Google Sans"/>
                <a:ea typeface="Google Sans"/>
                <a:cs typeface="Google Sans"/>
                <a:sym typeface="Google Sans"/>
              </a:rPr>
              <a:t>“I don’t want a intermediate broker(Wedding Planner) to book musician, since budget is very limited”</a:t>
            </a:r>
            <a:endParaRPr sz="1300">
              <a:solidFill>
                <a:schemeClr val="dk1"/>
              </a:solidFill>
              <a:latin typeface="Google Sans"/>
              <a:ea typeface="Google Sans"/>
              <a:cs typeface="Google Sans"/>
              <a:sym typeface="Google Sans"/>
            </a:endParaRPr>
          </a:p>
          <a:p>
            <a:pPr indent="-311150" lvl="0" marL="457200" marR="0" rtl="0" algn="l">
              <a:lnSpc>
                <a:spcPct val="100000"/>
              </a:lnSpc>
              <a:spcBef>
                <a:spcPts val="0"/>
              </a:spcBef>
              <a:spcAft>
                <a:spcPts val="0"/>
              </a:spcAft>
              <a:buClr>
                <a:schemeClr val="dk1"/>
              </a:buClr>
              <a:buSzPts val="1300"/>
              <a:buFont typeface="Google Sans"/>
              <a:buChar char="●"/>
            </a:pPr>
            <a:r>
              <a:rPr lang="en" sz="1300">
                <a:solidFill>
                  <a:schemeClr val="dk1"/>
                </a:solidFill>
                <a:latin typeface="Google Sans"/>
                <a:ea typeface="Google Sans"/>
                <a:cs typeface="Google Sans"/>
                <a:sym typeface="Google Sans"/>
              </a:rPr>
              <a:t>“I can’t trust the musician, since it’s the first time I’m booking them. I need to assure that they will come”</a:t>
            </a:r>
            <a:endParaRPr sz="1300">
              <a:solidFill>
                <a:schemeClr val="dk1"/>
              </a:solidFill>
              <a:latin typeface="Google Sans"/>
              <a:ea typeface="Google Sans"/>
              <a:cs typeface="Google Sans"/>
              <a:sym typeface="Google Sans"/>
            </a:endParaRPr>
          </a:p>
        </p:txBody>
      </p:sp>
      <p:sp>
        <p:nvSpPr>
          <p:cNvPr id="896" name="Google Shape;896;p150"/>
          <p:cNvSpPr txBox="1"/>
          <p:nvPr/>
        </p:nvSpPr>
        <p:spPr>
          <a:xfrm>
            <a:off x="3652100" y="3449500"/>
            <a:ext cx="5197800" cy="14451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“Aishwarya Seji is a 25 year old Marketing Agent who is currently living in bangalore, India. She and her fiance planned for their wedding in the coming month. For that, they have to make arrangements to their wedding function. Since they don’t want to make their parents to get involved in these planning, they wish to make everything on their own for their wedding</a:t>
            </a:r>
            <a:r>
              <a:rPr lang="en">
                <a:latin typeface="Google Sans"/>
                <a:ea typeface="Google Sans"/>
                <a:cs typeface="Google Sans"/>
                <a:sym typeface="Google Sans"/>
              </a:rPr>
              <a:t>. </a:t>
            </a:r>
            <a:r>
              <a:rPr lang="en" sz="1200">
                <a:latin typeface="Google Sans"/>
                <a:ea typeface="Google Sans"/>
                <a:cs typeface="Google Sans"/>
                <a:sym typeface="Google Sans"/>
              </a:rPr>
              <a:t>She is expecting a good musician to pre-book and she don’t want to spend much time on that.”</a:t>
            </a:r>
            <a:endParaRPr i="0" sz="1200" u="none" cap="none" strike="noStrike">
              <a:solidFill>
                <a:srgbClr val="000000"/>
              </a:solidFill>
              <a:latin typeface="Google Sans"/>
              <a:ea typeface="Google Sans"/>
              <a:cs typeface="Google Sans"/>
              <a:sym typeface="Google Sans"/>
            </a:endParaRPr>
          </a:p>
        </p:txBody>
      </p:sp>
      <p:pic>
        <p:nvPicPr>
          <p:cNvPr id="897" name="Google Shape;897;p150"/>
          <p:cNvPicPr preferRelativeResize="0"/>
          <p:nvPr/>
        </p:nvPicPr>
        <p:blipFill>
          <a:blip r:embed="rId3">
            <a:alphaModFix/>
          </a:blip>
          <a:stretch>
            <a:fillRect/>
          </a:stretch>
        </p:blipFill>
        <p:spPr>
          <a:xfrm>
            <a:off x="640975" y="642950"/>
            <a:ext cx="2450925" cy="24509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263238"/>
      </a:dk1>
      <a:lt1>
        <a:srgbClr val="FFFFFF"/>
      </a:lt1>
      <a:dk2>
        <a:srgbClr val="919090"/>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oogle Recruitment 2018">
  <a:themeElements>
    <a:clrScheme name="Custom 1">
      <a:dk1>
        <a:srgbClr val="3B3F43"/>
      </a:dk1>
      <a:lt1>
        <a:srgbClr val="F0F3F4"/>
      </a:lt1>
      <a:dk2>
        <a:srgbClr val="5E6268"/>
      </a:dk2>
      <a:lt2>
        <a:srgbClr val="999FA6"/>
      </a:lt2>
      <a:accent1>
        <a:srgbClr val="4185F4"/>
      </a:accent1>
      <a:accent2>
        <a:srgbClr val="33A853"/>
      </a:accent2>
      <a:accent3>
        <a:srgbClr val="FABC05"/>
      </a:accent3>
      <a:accent4>
        <a:srgbClr val="E94335"/>
      </a:accent4>
      <a:accent5>
        <a:srgbClr val="1867D2"/>
      </a:accent5>
      <a:accent6>
        <a:srgbClr val="178037"/>
      </a:accent6>
      <a:hlink>
        <a:srgbClr val="4185F4"/>
      </a:hlink>
      <a:folHlink>
        <a:srgbClr val="C522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